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1" r:id="rId4"/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0100"/>
    <a:srgbClr val="E6E6E6"/>
    <a:srgbClr val="35AA52"/>
    <a:srgbClr val="FEF601"/>
    <a:srgbClr val="254F75"/>
    <a:srgbClr val="303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2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2D3DB-BA99-44D7-AA32-9EDA4E6AD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A75F3-C5EA-4230-8684-391681A89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C84E5-CD66-4E80-B0E3-470105D05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5F26D-D237-4506-B83C-8507C7DE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23CF3-79F0-4343-B0D6-0A3134754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4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222DF-A9AA-4B4C-93B0-8D88188F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D1C86-E3A9-451C-B0D6-91B08A524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9751B-F457-453A-A713-54564838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45ADC-B758-43EF-83E5-30F9BF66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88901-E71F-448C-8E9B-5EFBEE80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1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218941-3D48-4D68-81E0-F6FD7132A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76AB1-B4B8-4F88-B51F-4F894CE8C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32631-2C36-49EA-8896-E1A22004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7263-726B-4048-992A-4B340CD4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8D8A-A538-497E-AB38-500B352B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0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0698-9103-44C7-831D-FC639882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C735-867D-4252-A452-EB2B9558E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19725-09F0-4C5A-867F-0ED0789A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6CDC-DA3C-4EC7-BBC2-A3989A6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1D5C-44E5-4C2F-AC65-0572ADB4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07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F460-1AE1-4EDE-BAA6-205EF0CC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EC94A-D40A-4A15-AE55-3E19C663F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4A0D-1151-4344-9B52-2B6EA9674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D293-4BB6-47EA-9686-D2BAF400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BEECA-E27C-46E8-B33E-F5B6699B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4489C-85DD-4EBF-93E5-B7F39915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B17E2-03F3-447D-9582-83CBBEAAC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711B0-2FE2-4CB6-95DE-58198B8A7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FAA25-D8C4-4521-8477-6275DC5B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25A3-DD0D-439D-9A3D-F545117B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1C1C2-34F4-4D8C-9A51-FCE61E7E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520D-E508-4402-B57B-12A59B32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C6519-F5BF-454A-8D68-840B39806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DC459-8DFE-4F7A-A290-83BC24451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11234-8370-4DA8-AA2B-B07A217CB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886C0C-263B-4265-9F65-3545E2345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E8E71-A6A0-4891-9EF7-F55E5114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D176E-FD67-476F-8D65-1E0FE675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A92E6-F0E9-4D81-9BE4-42C1E5E5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2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E6C9-3158-4455-9A26-13173C7A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0735A-5063-4AB8-90A9-A03065818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A3B90-CC7B-4CFA-A6FF-9A4FA5BAE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34B02-A22C-4521-A9E1-3176FF48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8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2C61A-ED94-4822-91BD-364FE233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6F683-C809-43B4-9C97-68BAF4F7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669FA-FEB5-47C8-85B8-58A3F868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2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E1E8-3F7C-4725-8B13-0CED84999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06D8B-A9D2-435A-8B4A-B9F2CB4D6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C892D-A410-42F4-AC24-2DD001D04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202E3-40C5-4379-98F9-808D4A9E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D2087-D8EE-4CB5-B334-8417C443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55A87-A305-4078-84FD-CD071890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FCFF-1772-4A4A-8B44-DF535FE2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4E45F-297D-4CCF-8638-F828B0158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8CD45-8683-41D1-B02D-CC0A1E4C5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85BB9-D5CC-4ECB-95B6-632B8C75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C248D-0096-4E8F-B307-40C21105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D7C7F-4EF9-401C-A570-8D9BC8E3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3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084E1-F172-4F2A-A43C-F8DC3243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90DDE-D7CD-46CB-BD4A-7FB2D22E3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36FDD-24DE-4C40-9B23-B78A133C5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A0B6D-DF9B-42E5-B893-F4AD385983E5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31AA7-29CB-44F6-ACCC-9BC566986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C0EC-24B0-4462-9505-447DFDB17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54BC1-EEB9-4A31-A530-A33D08CE5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6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80F746-0242-4976-A816-D9265BD8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-1587500"/>
            <a:ext cx="2115604" cy="4701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251541-6B89-471B-BAA9-4C811653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609" y="-1587500"/>
            <a:ext cx="2115604" cy="4701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7C4D82-6A94-461F-A032-F6A5C696F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403" y="-1587501"/>
            <a:ext cx="2115604" cy="4701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6764C7-D735-4C7D-87CD-6D859F06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3006" y="-1587500"/>
            <a:ext cx="2115604" cy="4701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B4F09C-6355-4D81-9F0C-8C09348B3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8212" y="3289299"/>
            <a:ext cx="2115604" cy="47013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189412-32C3-4341-A73A-10E194034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00" y="3289299"/>
            <a:ext cx="2115604" cy="4701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EA59B5-DE78-489D-A667-FA3EB0468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609" y="3289299"/>
            <a:ext cx="2115604" cy="4701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49DDAD-6FAD-4D04-9710-055465025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006" y="3289299"/>
            <a:ext cx="2115604" cy="4701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0BDB63-DF0E-47A6-8A95-B69613AF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0403" y="3289299"/>
            <a:ext cx="2115604" cy="47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0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A683-EF73-4C7F-82E2-BF45F43D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41" y="108064"/>
            <a:ext cx="12121342" cy="1856203"/>
          </a:xfrm>
        </p:spPr>
        <p:txBody>
          <a:bodyPr>
            <a:normAutofit fontScale="90000"/>
          </a:bodyPr>
          <a:lstStyle/>
          <a:p>
            <a:r>
              <a:rPr lang="mn-MN" sz="2400" dirty="0">
                <a:highlight>
                  <a:srgbClr val="FFFF00"/>
                </a:highlight>
              </a:rPr>
              <a:t>сошиал </a:t>
            </a:r>
            <a:r>
              <a:rPr lang="en-US" sz="2400" dirty="0">
                <a:highlight>
                  <a:srgbClr val="FFFF00"/>
                </a:highlight>
              </a:rPr>
              <a:t>ERP </a:t>
            </a:r>
            <a:r>
              <a:rPr lang="mn-MN" sz="2400" dirty="0">
                <a:highlight>
                  <a:srgbClr val="FFFF00"/>
                </a:highlight>
              </a:rPr>
              <a:t>систем </a:t>
            </a:r>
            <a:r>
              <a:rPr lang="en-US" sz="2400" dirty="0">
                <a:highlight>
                  <a:srgbClr val="FFFF00"/>
                </a:highlight>
              </a:rPr>
              <a:t>/ SERP /</a:t>
            </a:r>
            <a:br>
              <a:rPr lang="en-US" sz="2400" dirty="0"/>
            </a:br>
            <a:r>
              <a:rPr lang="mn-MN" sz="2400" dirty="0"/>
              <a:t>Байгууллагын нэгдсэн чатны схем</a:t>
            </a:r>
            <a:br>
              <a:rPr lang="mn-MN" sz="2400" dirty="0"/>
            </a:br>
            <a:r>
              <a:rPr lang="mn-MN" sz="2400" dirty="0"/>
              <a:t>Ж</a:t>
            </a:r>
            <a:r>
              <a:rPr lang="en-US" sz="2400" dirty="0"/>
              <a:t>: </a:t>
            </a:r>
            <a:r>
              <a:rPr lang="mn-MN" sz="2400" dirty="0"/>
              <a:t>Нийслэлийн орон сууцны корпораци ХК</a:t>
            </a:r>
            <a:br>
              <a:rPr lang="mn-MN" sz="2400" dirty="0"/>
            </a:br>
            <a:r>
              <a:rPr lang="mn-MN" sz="2400" dirty="0"/>
              <a:t>	Мэдээлэл технологийн хэлтэс</a:t>
            </a:r>
            <a:br>
              <a:rPr lang="mn-MN" sz="2400" dirty="0"/>
            </a:br>
            <a:r>
              <a:rPr lang="mn-MN" sz="2400" dirty="0"/>
              <a:t>	Орон сууц ашиглалт борлуулалтын хэлтэс</a:t>
            </a:r>
            <a:br>
              <a:rPr lang="mn-MN" sz="2400" dirty="0"/>
            </a:br>
            <a:r>
              <a:rPr lang="mn-MN" sz="2400" dirty="0"/>
              <a:t>	Газрын менежментийн хэлтэс</a:t>
            </a:r>
            <a:br>
              <a:rPr lang="mn-MN" sz="2400" dirty="0"/>
            </a:b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FAC2B-D8F3-41C4-B8F9-163EBCB3C536}"/>
              </a:ext>
            </a:extLst>
          </p:cNvPr>
          <p:cNvSpPr txBox="1"/>
          <p:nvPr/>
        </p:nvSpPr>
        <p:spPr>
          <a:xfrm>
            <a:off x="157941" y="2413337"/>
            <a:ext cx="414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REEL</a:t>
            </a:r>
          </a:p>
          <a:p>
            <a:endParaRPr lang="en-US" dirty="0"/>
          </a:p>
          <a:p>
            <a:r>
              <a:rPr lang="en-US" dirty="0"/>
              <a:t>Facebook-</a:t>
            </a:r>
            <a:r>
              <a:rPr lang="mn-MN" dirty="0"/>
              <a:t>Бүгдийн</a:t>
            </a:r>
          </a:p>
          <a:p>
            <a:r>
              <a:rPr lang="en-US" dirty="0"/>
              <a:t>Twitter-</a:t>
            </a:r>
            <a:r>
              <a:rPr lang="mn-MN" dirty="0"/>
              <a:t>Бичвэр</a:t>
            </a:r>
          </a:p>
          <a:p>
            <a:r>
              <a:rPr lang="en-US" dirty="0" err="1"/>
              <a:t>Instagaram</a:t>
            </a:r>
            <a:r>
              <a:rPr lang="en-US" dirty="0"/>
              <a:t>-</a:t>
            </a:r>
            <a:r>
              <a:rPr lang="mn-MN" dirty="0"/>
              <a:t>Зураг</a:t>
            </a:r>
          </a:p>
          <a:p>
            <a:r>
              <a:rPr lang="en-US" dirty="0" err="1"/>
              <a:t>Tiktok</a:t>
            </a:r>
            <a:r>
              <a:rPr lang="en-US" dirty="0"/>
              <a:t>-</a:t>
            </a:r>
            <a:r>
              <a:rPr lang="mn-MN" dirty="0"/>
              <a:t>Бичлэг</a:t>
            </a:r>
          </a:p>
          <a:p>
            <a:r>
              <a:rPr lang="en-US" dirty="0"/>
              <a:t>Clubhouse-</a:t>
            </a:r>
            <a:r>
              <a:rPr lang="mn-MN" dirty="0"/>
              <a:t>Дуу хураагуур</a:t>
            </a:r>
          </a:p>
        </p:txBody>
      </p:sp>
    </p:spTree>
    <p:extLst>
      <p:ext uri="{BB962C8B-B14F-4D97-AF65-F5344CB8AC3E}">
        <p14:creationId xmlns:p14="http://schemas.microsoft.com/office/powerpoint/2010/main" val="180734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A39D7E2-AC71-4B3C-AA82-AACF4166BB30}"/>
              </a:ext>
            </a:extLst>
          </p:cNvPr>
          <p:cNvSpPr/>
          <p:nvPr/>
        </p:nvSpPr>
        <p:spPr>
          <a:xfrm>
            <a:off x="607893" y="755559"/>
            <a:ext cx="2035845" cy="20020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YouTube">
            <a:extLst>
              <a:ext uri="{FF2B5EF4-FFF2-40B4-BE49-F238E27FC236}">
                <a16:creationId xmlns:a16="http://schemas.microsoft.com/office/drawing/2014/main" id="{215B929C-5AE8-424E-84F9-151FFBE9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663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">
            <a:extLst>
              <a:ext uri="{FF2B5EF4-FFF2-40B4-BE49-F238E27FC236}">
                <a16:creationId xmlns:a16="http://schemas.microsoft.com/office/drawing/2014/main" id="{5E27911D-A80B-4149-8521-F0F1458D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020" y="224268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- Make Your Day">
            <a:extLst>
              <a:ext uri="{FF2B5EF4-FFF2-40B4-BE49-F238E27FC236}">
                <a16:creationId xmlns:a16="http://schemas.microsoft.com/office/drawing/2014/main" id="{0F36FE68-E871-4BE0-89B2-4196847EB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524" y="32512"/>
            <a:ext cx="1830351" cy="18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agram - Wikipedia">
            <a:extLst>
              <a:ext uri="{FF2B5EF4-FFF2-40B4-BE49-F238E27FC236}">
                <a16:creationId xmlns:a16="http://schemas.microsoft.com/office/drawing/2014/main" id="{41AC00CF-1656-442B-A188-9ED36445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221" y="165259"/>
            <a:ext cx="1564858" cy="156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witter - Wikipedia">
            <a:extLst>
              <a:ext uri="{FF2B5EF4-FFF2-40B4-BE49-F238E27FC236}">
                <a16:creationId xmlns:a16="http://schemas.microsoft.com/office/drawing/2014/main" id="{BFD9BEC2-DC31-4860-AADF-19AEFA85E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2481463"/>
            <a:ext cx="2095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 Things You Need to Know About TikTok - PADI Pros">
            <a:extLst>
              <a:ext uri="{FF2B5EF4-FFF2-40B4-BE49-F238E27FC236}">
                <a16:creationId xmlns:a16="http://schemas.microsoft.com/office/drawing/2014/main" id="{DEE29381-05DD-40A2-98E5-96E42AEF2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570" y="455799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F100A-B93F-4D3C-9406-2427B19AE629}"/>
              </a:ext>
            </a:extLst>
          </p:cNvPr>
          <p:cNvSpPr txBox="1"/>
          <p:nvPr/>
        </p:nvSpPr>
        <p:spPr>
          <a:xfrm>
            <a:off x="923171" y="799093"/>
            <a:ext cx="15592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264E1-23D3-44F8-A413-88B77A240BAB}"/>
              </a:ext>
            </a:extLst>
          </p:cNvPr>
          <p:cNvSpPr txBox="1"/>
          <p:nvPr/>
        </p:nvSpPr>
        <p:spPr>
          <a:xfrm>
            <a:off x="2703951" y="1721941"/>
            <a:ext cx="442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MOCLO.COM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36ED7-7B4E-4A26-9C4C-38785F48E6DE}"/>
              </a:ext>
            </a:extLst>
          </p:cNvPr>
          <p:cNvSpPr txBox="1"/>
          <p:nvPr/>
        </p:nvSpPr>
        <p:spPr>
          <a:xfrm>
            <a:off x="1154177" y="2991082"/>
            <a:ext cx="364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ASHIMBOO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2192A-855E-4295-903A-E46F6E464B59}"/>
              </a:ext>
            </a:extLst>
          </p:cNvPr>
          <p:cNvSpPr txBox="1"/>
          <p:nvPr/>
        </p:nvSpPr>
        <p:spPr>
          <a:xfrm>
            <a:off x="5264165" y="3866048"/>
            <a:ext cx="2429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AYYA.COM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E34643-BF81-4FFE-ACC8-DBCF2F48FEA0}"/>
              </a:ext>
            </a:extLst>
          </p:cNvPr>
          <p:cNvSpPr/>
          <p:nvPr/>
        </p:nvSpPr>
        <p:spPr>
          <a:xfrm>
            <a:off x="2959016" y="699808"/>
            <a:ext cx="1670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SPCLN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3F652F-F5CE-4AE0-A9B0-57F01112A448}"/>
              </a:ext>
            </a:extLst>
          </p:cNvPr>
          <p:cNvSpPr txBox="1"/>
          <p:nvPr/>
        </p:nvSpPr>
        <p:spPr>
          <a:xfrm>
            <a:off x="2664608" y="2319300"/>
            <a:ext cx="364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MANG</a:t>
            </a:r>
          </a:p>
        </p:txBody>
      </p:sp>
      <p:pic>
        <p:nvPicPr>
          <p:cNvPr id="1038" name="Picture 14" descr="Mountain Icon Vector Art, Icons, and Graphics for Free Download">
            <a:extLst>
              <a:ext uri="{FF2B5EF4-FFF2-40B4-BE49-F238E27FC236}">
                <a16:creationId xmlns:a16="http://schemas.microsoft.com/office/drawing/2014/main" id="{B1A45F13-3B5C-4BFB-A9F5-02101DCA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4" y="4100388"/>
            <a:ext cx="2376447" cy="237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loud Icon PNGs for Free Download">
            <a:extLst>
              <a:ext uri="{FF2B5EF4-FFF2-40B4-BE49-F238E27FC236}">
                <a16:creationId xmlns:a16="http://schemas.microsoft.com/office/drawing/2014/main" id="{AA988016-80FB-49DA-82F9-A465AAD9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43" y="4753224"/>
            <a:ext cx="1341828" cy="56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4E6762E-6553-4282-A322-E128A1E80788}"/>
              </a:ext>
            </a:extLst>
          </p:cNvPr>
          <p:cNvSpPr/>
          <p:nvPr/>
        </p:nvSpPr>
        <p:spPr>
          <a:xfrm>
            <a:off x="5340774" y="1977890"/>
            <a:ext cx="1876927" cy="176292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853599-78F4-46E5-AB09-1D3BA4AFFBB6}"/>
              </a:ext>
            </a:extLst>
          </p:cNvPr>
          <p:cNvSpPr txBox="1"/>
          <p:nvPr/>
        </p:nvSpPr>
        <p:spPr>
          <a:xfrm>
            <a:off x="3289300" y="5080000"/>
            <a:ext cx="364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dirty="0"/>
              <a:t>Найз</a:t>
            </a:r>
            <a:r>
              <a:rPr lang="en-US" dirty="0"/>
              <a:t> - Friend</a:t>
            </a:r>
            <a:endParaRPr lang="mn-MN" dirty="0"/>
          </a:p>
          <a:p>
            <a:r>
              <a:rPr lang="mn-MN" dirty="0"/>
              <a:t>Түншүүд</a:t>
            </a:r>
            <a:r>
              <a:rPr lang="en-US" dirty="0"/>
              <a:t> - Partner</a:t>
            </a:r>
            <a:endParaRPr lang="mn-MN" dirty="0"/>
          </a:p>
          <a:p>
            <a:r>
              <a:rPr lang="mn-MN" dirty="0"/>
              <a:t>Үйлчилүүлэгч</a:t>
            </a:r>
            <a:r>
              <a:rPr lang="en-US" dirty="0"/>
              <a:t> -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14440F-B480-425E-8EDB-6927F067BD3D}"/>
              </a:ext>
            </a:extLst>
          </p:cNvPr>
          <p:cNvSpPr/>
          <p:nvPr/>
        </p:nvSpPr>
        <p:spPr>
          <a:xfrm>
            <a:off x="0" y="-128929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https://youtube.com/shorts/C91u6-mhT1Y?si=eJ3W2HcZO0ecC4Bh</a:t>
            </a:r>
          </a:p>
        </p:txBody>
      </p:sp>
    </p:spTree>
    <p:extLst>
      <p:ext uri="{BB962C8B-B14F-4D97-AF65-F5344CB8AC3E}">
        <p14:creationId xmlns:p14="http://schemas.microsoft.com/office/powerpoint/2010/main" val="304100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88B903A-85A5-4425-9378-40E6BE03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6036"/>
            <a:ext cx="3169505" cy="14283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7EE8BD-4DD8-46C8-9EF4-F570D413841D}"/>
              </a:ext>
            </a:extLst>
          </p:cNvPr>
          <p:cNvSpPr txBox="1"/>
          <p:nvPr/>
        </p:nvSpPr>
        <p:spPr>
          <a:xfrm>
            <a:off x="7317355" y="5934670"/>
            <a:ext cx="4769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</a:t>
            </a:r>
            <a:r>
              <a:rPr lang="en-US" dirty="0" err="1"/>
              <a:t>responsivite</a:t>
            </a:r>
            <a:r>
              <a:rPr lang="en-US" dirty="0"/>
              <a:t> </a:t>
            </a:r>
            <a:r>
              <a:rPr lang="en-US" dirty="0" err="1"/>
              <a:t>darsan</a:t>
            </a:r>
            <a:r>
              <a:rPr lang="en-US" dirty="0"/>
              <a:t> </a:t>
            </a:r>
            <a:r>
              <a:rPr lang="en-US" dirty="0" err="1"/>
              <a:t>esvel</a:t>
            </a:r>
            <a:r>
              <a:rPr lang="en-US" dirty="0"/>
              <a:t> </a:t>
            </a:r>
            <a:r>
              <a:rPr lang="en-US" dirty="0" err="1"/>
              <a:t>undsen</a:t>
            </a:r>
            <a:r>
              <a:rPr lang="en-US" dirty="0"/>
              <a:t> </a:t>
            </a:r>
            <a:r>
              <a:rPr lang="en-US" dirty="0" err="1"/>
              <a:t>hayg</a:t>
            </a:r>
            <a:r>
              <a:rPr lang="en-US" dirty="0"/>
              <a:t> block </a:t>
            </a:r>
            <a:r>
              <a:rPr lang="en-US" dirty="0" err="1"/>
              <a:t>hiisen</a:t>
            </a:r>
            <a:r>
              <a:rPr lang="en-US" dirty="0"/>
              <a:t> </a:t>
            </a:r>
            <a:r>
              <a:rPr lang="en-US" dirty="0" err="1"/>
              <a:t>hund</a:t>
            </a:r>
            <a:r>
              <a:rPr lang="mn-MN" dirty="0"/>
              <a:t> </a:t>
            </a:r>
            <a:r>
              <a:rPr lang="en-US" dirty="0" err="1"/>
              <a:t>tiim</a:t>
            </a:r>
            <a:r>
              <a:rPr lang="en-US" dirty="0"/>
              <a:t> </a:t>
            </a:r>
            <a:r>
              <a:rPr lang="en-US" dirty="0" err="1"/>
              <a:t>bichleg</a:t>
            </a:r>
            <a:r>
              <a:rPr lang="en-US" dirty="0"/>
              <a:t> </a:t>
            </a:r>
            <a:r>
              <a:rPr lang="en-US" dirty="0" err="1"/>
              <a:t>zurag</a:t>
            </a:r>
            <a:r>
              <a:rPr lang="en-US" dirty="0"/>
              <a:t> </a:t>
            </a:r>
            <a:r>
              <a:rPr lang="en-US" dirty="0" err="1"/>
              <a:t>bolon</a:t>
            </a:r>
            <a:r>
              <a:rPr lang="en-US" dirty="0"/>
              <a:t> </a:t>
            </a:r>
            <a:r>
              <a:rPr lang="en-US" dirty="0" err="1"/>
              <a:t>busad</a:t>
            </a:r>
            <a:r>
              <a:rPr lang="en-US" dirty="0"/>
              <a:t> </a:t>
            </a:r>
            <a:r>
              <a:rPr lang="en-US" dirty="0" err="1"/>
              <a:t>medeelel</a:t>
            </a:r>
            <a:r>
              <a:rPr lang="en-US" dirty="0"/>
              <a:t> </a:t>
            </a:r>
            <a:r>
              <a:rPr lang="en-US" dirty="0" err="1"/>
              <a:t>uzluulehgui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97A48-218B-4F2F-B8AC-CB02A46B9A8D}"/>
              </a:ext>
            </a:extLst>
          </p:cNvPr>
          <p:cNvSpPr txBox="1"/>
          <p:nvPr/>
        </p:nvSpPr>
        <p:spPr>
          <a:xfrm>
            <a:off x="0" y="0"/>
            <a:ext cx="4513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dirty="0">
                <a:solidFill>
                  <a:srgbClr val="FF0000"/>
                </a:solidFill>
              </a:rPr>
              <a:t>АЛСЫН ХАРАА</a:t>
            </a:r>
          </a:p>
          <a:p>
            <a:r>
              <a:rPr lang="mn-MN" dirty="0"/>
              <a:t>Сошиал харилцаанаас амьд харилцааруу</a:t>
            </a:r>
          </a:p>
          <a:p>
            <a:r>
              <a:rPr lang="mn-MN" dirty="0"/>
              <a:t>Сошиал доторх амьд харилцаа</a:t>
            </a:r>
          </a:p>
          <a:p>
            <a:r>
              <a:rPr lang="mn-MN" dirty="0">
                <a:solidFill>
                  <a:srgbClr val="FF0000"/>
                </a:solidFill>
              </a:rPr>
              <a:t>ЭРХЭМ ЗОИЛГО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mn-MN" dirty="0"/>
              <a:t>Дэлхийг илүү </a:t>
            </a:r>
            <a:r>
              <a:rPr lang="mn-MN" dirty="0">
                <a:solidFill>
                  <a:srgbClr val="FF0000"/>
                </a:solidFill>
              </a:rPr>
              <a:t>хялбар болгох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mn-MN" dirty="0">
                <a:solidFill>
                  <a:srgbClr val="FF0000"/>
                </a:solidFill>
              </a:rPr>
              <a:t> хөгжөөнтэй эсвэл энх тайван болгох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7CDE5-5473-42FA-8A08-32F680ED6AB5}"/>
              </a:ext>
            </a:extLst>
          </p:cNvPr>
          <p:cNvSpPr/>
          <p:nvPr/>
        </p:nvSpPr>
        <p:spPr>
          <a:xfrm>
            <a:off x="-64147" y="1592651"/>
            <a:ext cx="68330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YOUTUBE:</a:t>
            </a:r>
            <a:endParaRPr lang="mn-MN" dirty="0"/>
          </a:p>
          <a:p>
            <a:pPr algn="just"/>
            <a:r>
              <a:rPr lang="en-US" dirty="0"/>
              <a:t>	</a:t>
            </a:r>
            <a:r>
              <a:rPr lang="en-US" dirty="0" err="1"/>
              <a:t>Бусад</a:t>
            </a:r>
            <a:r>
              <a:rPr lang="en-US" dirty="0"/>
              <a:t>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нийтийн</a:t>
            </a:r>
            <a:r>
              <a:rPr lang="en-US" dirty="0"/>
              <a:t> </a:t>
            </a:r>
            <a:r>
              <a:rPr lang="en-US" dirty="0" err="1"/>
              <a:t>мэдээллийн</a:t>
            </a:r>
            <a:r>
              <a:rPr lang="en-US" dirty="0"/>
              <a:t> </a:t>
            </a:r>
            <a:r>
              <a:rPr lang="en-US" dirty="0" err="1"/>
              <a:t>хэрэгслээр</a:t>
            </a:r>
            <a:r>
              <a:rPr lang="en-US" dirty="0"/>
              <a:t> </a:t>
            </a:r>
            <a:r>
              <a:rPr lang="en-US" dirty="0" err="1"/>
              <a:t>текст</a:t>
            </a:r>
            <a:r>
              <a:rPr lang="en-US" dirty="0"/>
              <a:t>, </a:t>
            </a:r>
            <a:r>
              <a:rPr lang="en-US" dirty="0" err="1"/>
              <a:t>зураг</a:t>
            </a:r>
            <a:r>
              <a:rPr lang="en-US" dirty="0"/>
              <a:t>, </a:t>
            </a:r>
            <a:r>
              <a:rPr lang="en-US" dirty="0" err="1"/>
              <a:t>богино</a:t>
            </a:r>
            <a:r>
              <a:rPr lang="en-US" dirty="0"/>
              <a:t> </a:t>
            </a:r>
            <a:r>
              <a:rPr lang="en-US" dirty="0" err="1"/>
              <a:t>видеог</a:t>
            </a:r>
            <a:r>
              <a:rPr lang="en-US" dirty="0"/>
              <a:t> </a:t>
            </a:r>
            <a:r>
              <a:rPr lang="en-US" dirty="0" err="1"/>
              <a:t>голчлон</a:t>
            </a:r>
            <a:r>
              <a:rPr lang="en-US" dirty="0"/>
              <a:t> </a:t>
            </a:r>
            <a:r>
              <a:rPr lang="en-US" dirty="0" err="1"/>
              <a:t>зохицуулдаг</a:t>
            </a:r>
            <a:r>
              <a:rPr lang="en-US" dirty="0"/>
              <a:t> </a:t>
            </a:r>
            <a:r>
              <a:rPr lang="en-US" dirty="0" err="1"/>
              <a:t>бол</a:t>
            </a:r>
            <a:r>
              <a:rPr lang="en-US" dirty="0"/>
              <a:t> YouTube </a:t>
            </a:r>
            <a:r>
              <a:rPr lang="en-US" dirty="0" err="1"/>
              <a:t>зөвхөн</a:t>
            </a:r>
            <a:r>
              <a:rPr lang="en-US" dirty="0"/>
              <a:t> </a:t>
            </a:r>
            <a:r>
              <a:rPr lang="en-US" dirty="0" err="1"/>
              <a:t>урт</a:t>
            </a:r>
            <a:r>
              <a:rPr lang="en-US" dirty="0"/>
              <a:t> </a:t>
            </a:r>
            <a:r>
              <a:rPr lang="en-US" dirty="0" err="1"/>
              <a:t>хэлбэрийн</a:t>
            </a:r>
            <a:r>
              <a:rPr lang="en-US" dirty="0"/>
              <a:t> </a:t>
            </a:r>
            <a:r>
              <a:rPr lang="en-US" dirty="0" err="1"/>
              <a:t>видео</a:t>
            </a:r>
            <a:r>
              <a:rPr lang="en-US" dirty="0"/>
              <a:t> </a:t>
            </a:r>
            <a:r>
              <a:rPr lang="en-US" dirty="0" err="1"/>
              <a:t>контент</a:t>
            </a:r>
            <a:r>
              <a:rPr lang="en-US" dirty="0"/>
              <a:t> </a:t>
            </a:r>
            <a:r>
              <a:rPr lang="en-US" dirty="0" err="1"/>
              <a:t>дээр</a:t>
            </a:r>
            <a:r>
              <a:rPr lang="en-US" dirty="0"/>
              <a:t> </a:t>
            </a:r>
            <a:r>
              <a:rPr lang="en-US" dirty="0" err="1"/>
              <a:t>анхаарлаа</a:t>
            </a:r>
            <a:r>
              <a:rPr lang="en-US" dirty="0"/>
              <a:t> </a:t>
            </a:r>
            <a:r>
              <a:rPr lang="en-US" dirty="0" err="1"/>
              <a:t>төвлөрүүлдэг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TIKTOK:</a:t>
            </a:r>
          </a:p>
          <a:p>
            <a:pPr algn="just"/>
            <a:r>
              <a:rPr lang="en-US" dirty="0"/>
              <a:t>	</a:t>
            </a:r>
            <a:r>
              <a:rPr lang="en-US" dirty="0" err="1"/>
              <a:t>TikTok</a:t>
            </a:r>
            <a:r>
              <a:rPr lang="en-US" dirty="0"/>
              <a:t>-</a:t>
            </a:r>
            <a:r>
              <a:rPr lang="mn-MN" dirty="0"/>
              <a:t>ийн ид шид нь хэрэглэгчдийг богино, сонирхол татахуйц агуулга, гүйлгэх хүчирхэг алгоритмаар татдаг хүчин зүйлсийн хослолд оршдог. Энэ нь хэрхэн ажилладаг талаар дараах байдлаар тайлбарлав.</a:t>
            </a:r>
            <a:endParaRPr lang="en-US" dirty="0"/>
          </a:p>
          <a:p>
            <a:pPr algn="just"/>
            <a:r>
              <a:rPr lang="en-US" dirty="0"/>
              <a:t>TWITTER:</a:t>
            </a:r>
          </a:p>
          <a:p>
            <a:pPr algn="just"/>
            <a:r>
              <a:rPr lang="en-US" dirty="0"/>
              <a:t>	</a:t>
            </a:r>
            <a:r>
              <a:rPr lang="mn-MN" dirty="0"/>
              <a:t>Богино хэлбэрийн контент: Твиттерийн цөм нь "жиргээнүүд" буюу 280 тэмдэгтээр хязгаарлагддаг (өмнө нь 140) богино мессежүүд юм. Энэ нь товч, шуурхай харилцаа холбоог дэмжиж, мэдээллийн хурдацтай урсгалыг дэмждэг.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585ED-E65A-43BE-B994-B685B158CAC7}"/>
              </a:ext>
            </a:extLst>
          </p:cNvPr>
          <p:cNvSpPr txBox="1"/>
          <p:nvPr/>
        </p:nvSpPr>
        <p:spPr>
          <a:xfrm>
            <a:off x="8030093" y="121948"/>
            <a:ext cx="4161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/>
            </a:pPr>
            <a:r>
              <a:rPr lang="mn-MN" dirty="0"/>
              <a:t>Гар утсанд зориулж загвар гаргах</a:t>
            </a:r>
          </a:p>
          <a:p>
            <a:pPr marL="342900" indent="-342900">
              <a:buAutoNum type="arabicPlain"/>
            </a:pPr>
            <a:r>
              <a:rPr lang="mn-MN" dirty="0"/>
              <a:t>Чат буюу хороондоо харилцах бүлэг үүсгэх зэргээр ашиглах боломжтой </a:t>
            </a:r>
          </a:p>
          <a:p>
            <a:pPr marL="342900" indent="-342900">
              <a:buAutoNum type="arabicPlain"/>
            </a:pP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15B0E-1440-4E87-93D5-09FA18F35320}"/>
              </a:ext>
            </a:extLst>
          </p:cNvPr>
          <p:cNvSpPr txBox="1"/>
          <p:nvPr/>
        </p:nvSpPr>
        <p:spPr>
          <a:xfrm>
            <a:off x="8254224" y="1280992"/>
            <a:ext cx="371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messages (DMs)-</a:t>
            </a:r>
            <a:r>
              <a:rPr lang="mn-MN" dirty="0"/>
              <a:t>Шууд мессеж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3A99A2-69D2-4059-B46E-B768960C9822}"/>
              </a:ext>
            </a:extLst>
          </p:cNvPr>
          <p:cNvSpPr txBox="1"/>
          <p:nvPr/>
        </p:nvSpPr>
        <p:spPr>
          <a:xfrm>
            <a:off x="7198822" y="2194559"/>
            <a:ext cx="4993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 </a:t>
            </a:r>
            <a:r>
              <a:rPr lang="mn-MN" dirty="0">
                <a:solidFill>
                  <a:srgbClr val="FF0000"/>
                </a:solidFill>
              </a:rPr>
              <a:t>САНАА БОЛОН АСУУДЛУУД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	</a:t>
            </a:r>
            <a:r>
              <a:rPr lang="mn-MN" dirty="0"/>
              <a:t>Виртул мөнгөн тэмдэгт үүсгэж шууд худалдан авалт хийх Жич</a:t>
            </a:r>
            <a:r>
              <a:rPr lang="en-US" dirty="0"/>
              <a:t>: </a:t>
            </a:r>
            <a:r>
              <a:rPr lang="mn-MN" dirty="0"/>
              <a:t>шууд явж буй бичлэгнээс бараа худалдаж авах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	</a:t>
            </a:r>
            <a:r>
              <a:rPr lang="mn-MN" dirty="0"/>
              <a:t>Бизнесийн байгууллагыг илүү амар хялбараар яаж үйлчлүүлэгч </a:t>
            </a:r>
            <a:r>
              <a:rPr lang="en-US" dirty="0"/>
              <a:t>/</a:t>
            </a:r>
            <a:r>
              <a:rPr lang="mn-MN" dirty="0"/>
              <a:t>олон нийттэй холбох вэ</a:t>
            </a:r>
            <a:r>
              <a:rPr lang="en-US" dirty="0"/>
              <a:t>/</a:t>
            </a:r>
          </a:p>
          <a:p>
            <a:pPr algn="just"/>
            <a:r>
              <a:rPr lang="mn-MN" dirty="0"/>
              <a:t>	Хэрэглэгч өөрт тохирсон </a:t>
            </a:r>
            <a:r>
              <a:rPr lang="en-US" dirty="0"/>
              <a:t>app-</a:t>
            </a:r>
            <a:r>
              <a:rPr lang="mn-MN" dirty="0"/>
              <a:t>нийг өөрөө хийж гүйцэтгэх загвараа гаргах</a:t>
            </a:r>
            <a:endParaRPr lang="en-US" dirty="0"/>
          </a:p>
          <a:p>
            <a:pPr algn="just"/>
            <a:r>
              <a:rPr lang="en-US" dirty="0"/>
              <a:t>	</a:t>
            </a:r>
            <a:r>
              <a:rPr lang="mn-MN" dirty="0"/>
              <a:t>Сошиал илүү хөгжөөнтэй адал явдал хайгч тоглоом шиг хөгжүүлэх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9B56FB-E98E-4F56-9795-1FBA540CC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3565" y="120825"/>
            <a:ext cx="3559391" cy="145489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Google.com mission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n-MN" altLang="en-US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Дэлхийн мэдээллийг цэгцэлж, бүх нийтэд хүртээмжтэй, хэрэгцээтэй болгох</a:t>
            </a:r>
            <a:r>
              <a:rPr kumimoji="0" lang="mn-M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202124"/>
                </a:solidFill>
                <a:cs typeface="Arial" panose="020B0604020202020204" pitchFamily="34" charset="0"/>
              </a:rPr>
              <a:t>Vison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n-MN" altLang="en-US" sz="1600" dirty="0">
                <a:solidFill>
                  <a:srgbClr val="202124"/>
                </a:solidFill>
                <a:cs typeface="Arial" panose="020B0604020202020204" pitchFamily="34" charset="0"/>
              </a:rPr>
              <a:t>Нэг товшилтоор дэлхийн мэдээллийг олж авах боломжийг олгох</a:t>
            </a:r>
            <a:endParaRPr lang="mn-MN" alt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DC37B-972F-4D0B-BE47-2C1230C7AF76}"/>
              </a:ext>
            </a:extLst>
          </p:cNvPr>
          <p:cNvSpPr/>
          <p:nvPr/>
        </p:nvSpPr>
        <p:spPr>
          <a:xfrm>
            <a:off x="3573749" y="5691815"/>
            <a:ext cx="3339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Ирээдүйд</a:t>
            </a:r>
            <a:r>
              <a:rPr lang="en-US" dirty="0"/>
              <a:t> </a:t>
            </a:r>
            <a:r>
              <a:rPr lang="en-US" dirty="0" err="1"/>
              <a:t>сошиал</a:t>
            </a:r>
            <a:r>
              <a:rPr lang="en-US" dirty="0"/>
              <a:t> </a:t>
            </a:r>
            <a:r>
              <a:rPr lang="en-US" dirty="0" err="1"/>
              <a:t>медиагийн</a:t>
            </a:r>
            <a:r>
              <a:rPr lang="en-US" dirty="0"/>
              <a:t> </a:t>
            </a:r>
            <a:r>
              <a:rPr lang="en-US" dirty="0" err="1"/>
              <a:t>ямар</a:t>
            </a:r>
            <a:r>
              <a:rPr lang="en-US" dirty="0"/>
              <a:t> </a:t>
            </a:r>
            <a:r>
              <a:rPr lang="en-US" dirty="0" err="1"/>
              <a:t>онцлог</a:t>
            </a:r>
            <a:r>
              <a:rPr lang="en-US" dirty="0"/>
              <a:t> </a:t>
            </a:r>
            <a:r>
              <a:rPr lang="en-US" dirty="0" err="1"/>
              <a:t>нь</a:t>
            </a:r>
            <a:r>
              <a:rPr lang="en-US" dirty="0"/>
              <a:t> </a:t>
            </a:r>
            <a:r>
              <a:rPr lang="en-US" dirty="0" err="1"/>
              <a:t>таны</a:t>
            </a:r>
            <a:r>
              <a:rPr lang="en-US" dirty="0"/>
              <a:t> </a:t>
            </a:r>
            <a:r>
              <a:rPr lang="en-US" dirty="0" err="1"/>
              <a:t>сэтгэлийг</a:t>
            </a:r>
            <a:r>
              <a:rPr lang="en-US" dirty="0"/>
              <a:t> </a:t>
            </a:r>
            <a:r>
              <a:rPr lang="en-US" dirty="0" err="1"/>
              <a:t>хөдөлгөх</a:t>
            </a:r>
            <a:r>
              <a:rPr lang="en-US" dirty="0"/>
              <a:t> </a:t>
            </a:r>
            <a:r>
              <a:rPr lang="en-US" dirty="0" err="1"/>
              <a:t>вэ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268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E0A1A2-6F72-493B-A126-A83EE943EE9F}"/>
              </a:ext>
            </a:extLst>
          </p:cNvPr>
          <p:cNvSpPr/>
          <p:nvPr/>
        </p:nvSpPr>
        <p:spPr>
          <a:xfrm>
            <a:off x="562493" y="117693"/>
            <a:ext cx="11141827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mn-MN" dirty="0"/>
              <a:t>	</a:t>
            </a:r>
            <a:r>
              <a:rPr lang="en-US" dirty="0" err="1"/>
              <a:t>Таны</a:t>
            </a:r>
            <a:r>
              <a:rPr lang="en-US" dirty="0"/>
              <a:t> </a:t>
            </a:r>
            <a:r>
              <a:rPr lang="en-US" dirty="0" err="1"/>
              <a:t>асуултын</a:t>
            </a:r>
            <a:r>
              <a:rPr lang="en-US" dirty="0"/>
              <a:t> </a:t>
            </a:r>
            <a:r>
              <a:rPr lang="en-US" dirty="0" err="1"/>
              <a:t>хоёр</a:t>
            </a:r>
            <a:r>
              <a:rPr lang="en-US" dirty="0"/>
              <a:t> </a:t>
            </a:r>
            <a:r>
              <a:rPr lang="en-US" dirty="0" err="1"/>
              <a:t>хувилбар</a:t>
            </a:r>
            <a:r>
              <a:rPr lang="en-US" dirty="0"/>
              <a:t> </a:t>
            </a:r>
            <a:r>
              <a:rPr lang="en-US" dirty="0" err="1"/>
              <a:t>байж</a:t>
            </a:r>
            <a:r>
              <a:rPr lang="en-US" dirty="0"/>
              <a:t> </a:t>
            </a:r>
            <a:r>
              <a:rPr lang="en-US" dirty="0" err="1"/>
              <a:t>болно:Хөгжүүлэгчийн</a:t>
            </a:r>
            <a:r>
              <a:rPr lang="en-US" dirty="0"/>
              <a:t> </a:t>
            </a:r>
            <a:r>
              <a:rPr lang="en-US" dirty="0" err="1"/>
              <a:t>хувьд</a:t>
            </a:r>
            <a:r>
              <a:rPr lang="en-US" dirty="0"/>
              <a:t> Facebook-</a:t>
            </a:r>
            <a:r>
              <a:rPr lang="en-US" dirty="0" err="1"/>
              <a:t>ийн</a:t>
            </a:r>
            <a:r>
              <a:rPr lang="en-US" dirty="0"/>
              <a:t> </a:t>
            </a:r>
            <a:r>
              <a:rPr lang="en-US" dirty="0" err="1"/>
              <a:t>илүү</a:t>
            </a:r>
            <a:r>
              <a:rPr lang="en-US" dirty="0"/>
              <a:t>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програмуудыг</a:t>
            </a:r>
            <a:r>
              <a:rPr lang="en-US" dirty="0"/>
              <a:t> </a:t>
            </a:r>
            <a:r>
              <a:rPr lang="en-US" dirty="0" err="1"/>
              <a:t>хэрхэн</a:t>
            </a:r>
            <a:r>
              <a:rPr lang="en-US" dirty="0"/>
              <a:t> </a:t>
            </a:r>
            <a:r>
              <a:rPr lang="en-US" dirty="0" err="1"/>
              <a:t>үүсгэх</a:t>
            </a:r>
            <a:r>
              <a:rPr lang="en-US" dirty="0"/>
              <a:t> </a:t>
            </a:r>
            <a:r>
              <a:rPr lang="en-US" dirty="0" err="1"/>
              <a:t>вэ</a:t>
            </a:r>
            <a:r>
              <a:rPr lang="en-US" dirty="0"/>
              <a:t>:</a:t>
            </a:r>
            <a:endParaRPr lang="mn-MN" dirty="0"/>
          </a:p>
          <a:p>
            <a:pPr algn="just"/>
            <a:r>
              <a:rPr lang="mn-MN" dirty="0"/>
              <a:t>	</a:t>
            </a:r>
            <a:r>
              <a:rPr lang="en-US" dirty="0" err="1"/>
              <a:t>Шинэ</a:t>
            </a:r>
            <a:r>
              <a:rPr lang="en-US" dirty="0"/>
              <a:t> </a:t>
            </a:r>
            <a:r>
              <a:rPr lang="en-US" dirty="0" err="1"/>
              <a:t>аппликейшн</a:t>
            </a:r>
            <a:r>
              <a:rPr lang="en-US" dirty="0"/>
              <a:t> </a:t>
            </a:r>
            <a:r>
              <a:rPr lang="en-US" dirty="0" err="1"/>
              <a:t>хөгжүүл</a:t>
            </a:r>
            <a:r>
              <a:rPr lang="en-US" dirty="0"/>
              <a:t>: </a:t>
            </a:r>
            <a:r>
              <a:rPr lang="en-US" dirty="0" err="1"/>
              <a:t>Зах</a:t>
            </a:r>
            <a:r>
              <a:rPr lang="en-US" dirty="0"/>
              <a:t> </a:t>
            </a:r>
            <a:r>
              <a:rPr lang="en-US" dirty="0" err="1"/>
              <a:t>зээл</a:t>
            </a:r>
            <a:r>
              <a:rPr lang="en-US" dirty="0"/>
              <a:t> </a:t>
            </a:r>
            <a:r>
              <a:rPr lang="en-US" dirty="0" err="1"/>
              <a:t>дээрх</a:t>
            </a:r>
            <a:r>
              <a:rPr lang="en-US" dirty="0"/>
              <a:t> </a:t>
            </a:r>
            <a:r>
              <a:rPr lang="en-US" dirty="0" err="1"/>
              <a:t>хэрэгцээ</a:t>
            </a:r>
            <a:r>
              <a:rPr lang="en-US" dirty="0"/>
              <a:t>, </a:t>
            </a:r>
            <a:r>
              <a:rPr lang="en-US" dirty="0" err="1"/>
              <a:t>дутагдлыг</a:t>
            </a:r>
            <a:r>
              <a:rPr lang="en-US" dirty="0"/>
              <a:t> </a:t>
            </a:r>
            <a:r>
              <a:rPr lang="en-US" dirty="0" err="1"/>
              <a:t>тодорхойлж</a:t>
            </a:r>
            <a:r>
              <a:rPr lang="en-US" dirty="0"/>
              <a:t>, </a:t>
            </a:r>
            <a:r>
              <a:rPr lang="en-US" dirty="0" err="1"/>
              <a:t>тэдгээрийг</a:t>
            </a:r>
            <a:r>
              <a:rPr lang="en-US" dirty="0"/>
              <a:t> </a:t>
            </a:r>
            <a:r>
              <a:rPr lang="en-US" dirty="0" err="1"/>
              <a:t>шийдвэрлэх</a:t>
            </a:r>
            <a:r>
              <a:rPr lang="en-US" dirty="0"/>
              <a:t> </a:t>
            </a:r>
            <a:r>
              <a:rPr lang="en-US" dirty="0" err="1"/>
              <a:t>сонирхолтой</a:t>
            </a:r>
            <a:r>
              <a:rPr lang="en-US" dirty="0"/>
              <a:t> </a:t>
            </a:r>
            <a:r>
              <a:rPr lang="en-US" dirty="0" err="1"/>
              <a:t>програмуудыг</a:t>
            </a:r>
            <a:r>
              <a:rPr lang="en-US" dirty="0"/>
              <a:t> </a:t>
            </a:r>
            <a:r>
              <a:rPr lang="en-US" dirty="0" err="1"/>
              <a:t>бүтээ.Одоо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програмуудыг</a:t>
            </a:r>
            <a:r>
              <a:rPr lang="en-US" dirty="0"/>
              <a:t> </a:t>
            </a:r>
            <a:r>
              <a:rPr lang="en-US" dirty="0" err="1"/>
              <a:t>өргөтгөх</a:t>
            </a:r>
            <a:r>
              <a:rPr lang="en-US" dirty="0"/>
              <a:t>: </a:t>
            </a:r>
            <a:r>
              <a:rPr lang="en-US" dirty="0" err="1"/>
              <a:t>Одоо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Facebook-</a:t>
            </a:r>
            <a:r>
              <a:rPr lang="en-US" dirty="0" err="1"/>
              <a:t>ийн</a:t>
            </a:r>
            <a:r>
              <a:rPr lang="en-US" dirty="0"/>
              <a:t> </a:t>
            </a:r>
            <a:r>
              <a:rPr lang="en-US" dirty="0" err="1"/>
              <a:t>апп-ууддаа</a:t>
            </a:r>
            <a:r>
              <a:rPr lang="en-US" dirty="0"/>
              <a:t> </a:t>
            </a:r>
            <a:r>
              <a:rPr lang="en-US" dirty="0" err="1"/>
              <a:t>шинэ</a:t>
            </a:r>
            <a:r>
              <a:rPr lang="en-US" dirty="0"/>
              <a:t> </a:t>
            </a:r>
            <a:r>
              <a:rPr lang="en-US" dirty="0" err="1"/>
              <a:t>функц</a:t>
            </a:r>
            <a:r>
              <a:rPr lang="en-US" dirty="0"/>
              <a:t>, </a:t>
            </a:r>
            <a:r>
              <a:rPr lang="en-US" dirty="0" err="1"/>
              <a:t>функцуудыг</a:t>
            </a:r>
            <a:r>
              <a:rPr lang="en-US" dirty="0"/>
              <a:t> </a:t>
            </a:r>
            <a:r>
              <a:rPr lang="en-US" dirty="0" err="1"/>
              <a:t>нэмнэ</a:t>
            </a:r>
            <a:r>
              <a:rPr lang="en-US" dirty="0"/>
              <a:t> </a:t>
            </a:r>
            <a:r>
              <a:rPr lang="en-US" dirty="0" err="1"/>
              <a:t>үү.Янз</a:t>
            </a:r>
            <a:r>
              <a:rPr lang="en-US" dirty="0"/>
              <a:t> </a:t>
            </a:r>
            <a:r>
              <a:rPr lang="en-US" dirty="0" err="1"/>
              <a:t>бүрийн</a:t>
            </a:r>
            <a:r>
              <a:rPr lang="en-US" dirty="0"/>
              <a:t> </a:t>
            </a:r>
            <a:r>
              <a:rPr lang="en-US" dirty="0" err="1"/>
              <a:t>үзэгчдийг</a:t>
            </a:r>
            <a:r>
              <a:rPr lang="en-US" dirty="0"/>
              <a:t> </a:t>
            </a:r>
            <a:r>
              <a:rPr lang="en-US" dirty="0" err="1"/>
              <a:t>чиглүүлэх</a:t>
            </a:r>
            <a:r>
              <a:rPr lang="en-US" dirty="0"/>
              <a:t>: </a:t>
            </a:r>
            <a:r>
              <a:rPr lang="en-US" dirty="0" err="1"/>
              <a:t>Фэйсбүүкийн</a:t>
            </a:r>
            <a:r>
              <a:rPr lang="en-US" dirty="0"/>
              <a:t> </a:t>
            </a:r>
            <a:r>
              <a:rPr lang="en-US" dirty="0" err="1"/>
              <a:t>экосистемийн</a:t>
            </a:r>
            <a:r>
              <a:rPr lang="en-US" dirty="0"/>
              <a:t> </a:t>
            </a:r>
            <a:r>
              <a:rPr lang="en-US" dirty="0" err="1"/>
              <a:t>хүрээнд</a:t>
            </a:r>
            <a:r>
              <a:rPr lang="en-US" dirty="0"/>
              <a:t> </a:t>
            </a:r>
            <a:r>
              <a:rPr lang="en-US" dirty="0" err="1"/>
              <a:t>тодорхой</a:t>
            </a:r>
            <a:r>
              <a:rPr lang="en-US" dirty="0"/>
              <a:t> </a:t>
            </a:r>
            <a:r>
              <a:rPr lang="en-US" dirty="0" err="1"/>
              <a:t>хүн</a:t>
            </a:r>
            <a:r>
              <a:rPr lang="en-US" dirty="0"/>
              <a:t> </a:t>
            </a:r>
            <a:r>
              <a:rPr lang="en-US" dirty="0" err="1"/>
              <a:t>ам</a:t>
            </a:r>
            <a:r>
              <a:rPr lang="en-US" dirty="0"/>
              <a:t> </a:t>
            </a:r>
            <a:r>
              <a:rPr lang="en-US" dirty="0" err="1"/>
              <a:t>зүй</a:t>
            </a:r>
            <a:r>
              <a:rPr lang="en-US" dirty="0"/>
              <a:t> </a:t>
            </a:r>
            <a:r>
              <a:rPr lang="en-US" dirty="0" err="1"/>
              <a:t>эсвэл</a:t>
            </a:r>
            <a:r>
              <a:rPr lang="en-US" dirty="0"/>
              <a:t> </a:t>
            </a:r>
            <a:r>
              <a:rPr lang="en-US" dirty="0" err="1"/>
              <a:t>сонирхолд</a:t>
            </a:r>
            <a:r>
              <a:rPr lang="en-US" dirty="0"/>
              <a:t> </a:t>
            </a:r>
            <a:r>
              <a:rPr lang="en-US" dirty="0" err="1"/>
              <a:t>нийцсэн</a:t>
            </a:r>
            <a:r>
              <a:rPr lang="en-US" dirty="0"/>
              <a:t> </a:t>
            </a:r>
            <a:r>
              <a:rPr lang="en-US" dirty="0" err="1"/>
              <a:t>програмуудыг</a:t>
            </a:r>
            <a:r>
              <a:rPr lang="en-US" dirty="0"/>
              <a:t> </a:t>
            </a:r>
            <a:r>
              <a:rPr lang="en-US" dirty="0" err="1"/>
              <a:t>хөгжүүлж</a:t>
            </a:r>
            <a:r>
              <a:rPr lang="en-US" dirty="0"/>
              <a:t>, </a:t>
            </a:r>
            <a:r>
              <a:rPr lang="en-US" dirty="0" err="1"/>
              <a:t>нийтлэх.Одоо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Facebook </a:t>
            </a:r>
            <a:r>
              <a:rPr lang="en-US" dirty="0" err="1"/>
              <a:t>аппликэйшний</a:t>
            </a:r>
            <a:r>
              <a:rPr lang="en-US" dirty="0"/>
              <a:t> </a:t>
            </a:r>
            <a:r>
              <a:rPr lang="en-US" dirty="0" err="1"/>
              <a:t>оролцоог</a:t>
            </a:r>
            <a:r>
              <a:rPr lang="en-US" dirty="0"/>
              <a:t> </a:t>
            </a:r>
            <a:r>
              <a:rPr lang="en-US" dirty="0" err="1"/>
              <a:t>хэрхэн</a:t>
            </a:r>
            <a:r>
              <a:rPr lang="en-US" dirty="0"/>
              <a:t> </a:t>
            </a:r>
            <a:r>
              <a:rPr lang="en-US" dirty="0" err="1"/>
              <a:t>нэмэгдүүлэх</a:t>
            </a:r>
            <a:r>
              <a:rPr lang="en-US" dirty="0"/>
              <a:t> </a:t>
            </a:r>
            <a:r>
              <a:rPr lang="en-US" dirty="0" err="1"/>
              <a:t>вэ</a:t>
            </a:r>
            <a:r>
              <a:rPr lang="en-US" dirty="0"/>
              <a:t>:</a:t>
            </a:r>
            <a:endParaRPr lang="mn-MN" dirty="0"/>
          </a:p>
          <a:p>
            <a:pPr algn="just"/>
            <a:r>
              <a:rPr lang="mn-MN" dirty="0"/>
              <a:t>	</a:t>
            </a:r>
            <a:r>
              <a:rPr lang="en-US" dirty="0" err="1"/>
              <a:t>Олдох</a:t>
            </a:r>
            <a:r>
              <a:rPr lang="en-US" dirty="0"/>
              <a:t> </a:t>
            </a:r>
            <a:r>
              <a:rPr lang="en-US" dirty="0" err="1"/>
              <a:t>боломжтой</a:t>
            </a:r>
            <a:r>
              <a:rPr lang="en-US" dirty="0"/>
              <a:t> </a:t>
            </a:r>
            <a:r>
              <a:rPr lang="en-US" dirty="0" err="1"/>
              <a:t>болгох</a:t>
            </a:r>
            <a:r>
              <a:rPr lang="en-US" dirty="0"/>
              <a:t>: </a:t>
            </a:r>
            <a:r>
              <a:rPr lang="en-US" dirty="0" err="1"/>
              <a:t>Шинэ</a:t>
            </a:r>
            <a:r>
              <a:rPr lang="en-US" dirty="0"/>
              <a:t> </a:t>
            </a:r>
            <a:r>
              <a:rPr lang="en-US" dirty="0" err="1"/>
              <a:t>хэрэглэгчдийг</a:t>
            </a:r>
            <a:r>
              <a:rPr lang="en-US" dirty="0"/>
              <a:t> </a:t>
            </a:r>
            <a:r>
              <a:rPr lang="en-US" dirty="0" err="1"/>
              <a:t>татахын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өөрийн</a:t>
            </a:r>
            <a:r>
              <a:rPr lang="en-US" dirty="0"/>
              <a:t> </a:t>
            </a:r>
            <a:r>
              <a:rPr lang="en-US" dirty="0" err="1"/>
              <a:t>апп-ын</a:t>
            </a:r>
            <a:r>
              <a:rPr lang="en-US" dirty="0"/>
              <a:t> App Store </a:t>
            </a:r>
            <a:r>
              <a:rPr lang="en-US" dirty="0" err="1"/>
              <a:t>оновчлол</a:t>
            </a:r>
            <a:r>
              <a:rPr lang="en-US" dirty="0"/>
              <a:t> </a:t>
            </a:r>
            <a:r>
              <a:rPr lang="en-US" dirty="0" err="1"/>
              <a:t>болон</a:t>
            </a:r>
            <a:r>
              <a:rPr lang="en-US" dirty="0"/>
              <a:t> Facebook </a:t>
            </a:r>
            <a:r>
              <a:rPr lang="en-US" dirty="0" err="1"/>
              <a:t>маркетингийн</a:t>
            </a:r>
            <a:r>
              <a:rPr lang="en-US" dirty="0"/>
              <a:t> </a:t>
            </a:r>
            <a:r>
              <a:rPr lang="en-US" dirty="0" err="1"/>
              <a:t>стратегийг</a:t>
            </a:r>
            <a:r>
              <a:rPr lang="en-US" dirty="0"/>
              <a:t> </a:t>
            </a:r>
            <a:r>
              <a:rPr lang="en-US" dirty="0" err="1"/>
              <a:t>сайжруул</a:t>
            </a:r>
            <a:r>
              <a:rPr lang="en-US" dirty="0"/>
              <a:t>.</a:t>
            </a:r>
            <a:r>
              <a:rPr lang="mn-MN" dirty="0"/>
              <a:t> </a:t>
            </a:r>
          </a:p>
          <a:p>
            <a:pPr algn="just"/>
            <a:r>
              <a:rPr lang="mn-MN" dirty="0"/>
              <a:t>	</a:t>
            </a:r>
            <a:r>
              <a:rPr lang="en-US" dirty="0" err="1"/>
              <a:t>Зорилтот</a:t>
            </a:r>
            <a:r>
              <a:rPr lang="en-US" dirty="0"/>
              <a:t> </a:t>
            </a:r>
            <a:r>
              <a:rPr lang="en-US" dirty="0" err="1"/>
              <a:t>зар</a:t>
            </a:r>
            <a:r>
              <a:rPr lang="en-US" dirty="0"/>
              <a:t> </a:t>
            </a:r>
            <a:r>
              <a:rPr lang="en-US" dirty="0" err="1"/>
              <a:t>сурталчилгаа</a:t>
            </a:r>
            <a:r>
              <a:rPr lang="en-US" dirty="0"/>
              <a:t> </a:t>
            </a:r>
            <a:r>
              <a:rPr lang="en-US" dirty="0" err="1"/>
              <a:t>явуулах</a:t>
            </a:r>
            <a:r>
              <a:rPr lang="en-US" dirty="0"/>
              <a:t>: Facebook-</a:t>
            </a:r>
            <a:r>
              <a:rPr lang="en-US" dirty="0" err="1"/>
              <a:t>ийн</a:t>
            </a:r>
            <a:r>
              <a:rPr lang="en-US" dirty="0"/>
              <a:t> </a:t>
            </a:r>
            <a:r>
              <a:rPr lang="en-US" dirty="0" err="1"/>
              <a:t>зар</a:t>
            </a:r>
            <a:r>
              <a:rPr lang="en-US" dirty="0"/>
              <a:t> </a:t>
            </a:r>
            <a:r>
              <a:rPr lang="en-US" dirty="0" err="1"/>
              <a:t>сурталчилгааны</a:t>
            </a:r>
            <a:r>
              <a:rPr lang="en-US" dirty="0"/>
              <a:t> </a:t>
            </a:r>
            <a:r>
              <a:rPr lang="en-US" dirty="0" err="1"/>
              <a:t>платформыг</a:t>
            </a:r>
            <a:r>
              <a:rPr lang="en-US" dirty="0"/>
              <a:t> </a:t>
            </a:r>
            <a:r>
              <a:rPr lang="en-US" dirty="0" err="1"/>
              <a:t>ашиглан</a:t>
            </a:r>
            <a:r>
              <a:rPr lang="en-US" dirty="0"/>
              <a:t> </a:t>
            </a:r>
            <a:r>
              <a:rPr lang="en-US" dirty="0" err="1"/>
              <a:t>таны</a:t>
            </a:r>
            <a:r>
              <a:rPr lang="en-US" dirty="0"/>
              <a:t> </a:t>
            </a:r>
            <a:r>
              <a:rPr lang="en-US" dirty="0" err="1"/>
              <a:t>апп-тай</a:t>
            </a:r>
            <a:r>
              <a:rPr lang="en-US" dirty="0"/>
              <a:t> </a:t>
            </a:r>
            <a:r>
              <a:rPr lang="en-US" dirty="0" err="1"/>
              <a:t>холбогдох</a:t>
            </a:r>
            <a:r>
              <a:rPr lang="en-US" dirty="0"/>
              <a:t> </a:t>
            </a:r>
            <a:r>
              <a:rPr lang="en-US" dirty="0" err="1"/>
              <a:t>хамгийн</a:t>
            </a:r>
            <a:r>
              <a:rPr lang="en-US" dirty="0"/>
              <a:t> </a:t>
            </a:r>
            <a:r>
              <a:rPr lang="en-US" dirty="0" err="1"/>
              <a:t>тодорхой</a:t>
            </a:r>
            <a:r>
              <a:rPr lang="en-US" dirty="0"/>
              <a:t> </a:t>
            </a:r>
            <a:r>
              <a:rPr lang="en-US" dirty="0" err="1"/>
              <a:t>хэрэглэгчдийн</a:t>
            </a:r>
            <a:r>
              <a:rPr lang="en-US" dirty="0"/>
              <a:t> </a:t>
            </a:r>
            <a:r>
              <a:rPr lang="en-US" dirty="0" err="1"/>
              <a:t>бүлгүүдэд</a:t>
            </a:r>
            <a:r>
              <a:rPr lang="en-US" dirty="0"/>
              <a:t> </a:t>
            </a:r>
            <a:r>
              <a:rPr lang="en-US" dirty="0" err="1"/>
              <a:t>хандаарай</a:t>
            </a:r>
            <a:r>
              <a:rPr lang="en-US" dirty="0"/>
              <a:t>.</a:t>
            </a:r>
            <a:r>
              <a:rPr lang="mn-MN" dirty="0"/>
              <a:t>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туршлагыг</a:t>
            </a:r>
            <a:r>
              <a:rPr lang="en-US" dirty="0"/>
              <a:t> </a:t>
            </a:r>
            <a:r>
              <a:rPr lang="en-US" dirty="0" err="1"/>
              <a:t>сайжруулах</a:t>
            </a:r>
            <a:r>
              <a:rPr lang="en-US" dirty="0"/>
              <a:t>: </a:t>
            </a:r>
            <a:r>
              <a:rPr lang="en-US" dirty="0" err="1"/>
              <a:t>Аппликешн</a:t>
            </a:r>
            <a:r>
              <a:rPr lang="en-US" dirty="0"/>
              <a:t> </a:t>
            </a:r>
            <a:r>
              <a:rPr lang="en-US" dirty="0" err="1"/>
              <a:t>дотроо</a:t>
            </a:r>
            <a:r>
              <a:rPr lang="en-US" dirty="0"/>
              <a:t> </a:t>
            </a:r>
            <a:r>
              <a:rPr lang="en-US" dirty="0" err="1"/>
              <a:t>жигд</a:t>
            </a:r>
            <a:r>
              <a:rPr lang="en-US" dirty="0"/>
              <a:t>, </a:t>
            </a:r>
            <a:r>
              <a:rPr lang="en-US" dirty="0" err="1"/>
              <a:t>сонирхолтой</a:t>
            </a:r>
            <a:r>
              <a:rPr lang="en-US" dirty="0"/>
              <a:t>, </a:t>
            </a:r>
            <a:r>
              <a:rPr lang="en-US" dirty="0" err="1"/>
              <a:t>үнэ</a:t>
            </a:r>
            <a:r>
              <a:rPr lang="en-US" dirty="0"/>
              <a:t> </a:t>
            </a:r>
            <a:r>
              <a:rPr lang="en-US" dirty="0" err="1"/>
              <a:t>цэнэтэй</a:t>
            </a:r>
            <a:r>
              <a:rPr lang="en-US" dirty="0"/>
              <a:t> </a:t>
            </a:r>
            <a:r>
              <a:rPr lang="en-US" dirty="0" err="1"/>
              <a:t>туршлагыг</a:t>
            </a:r>
            <a:r>
              <a:rPr lang="en-US" dirty="0"/>
              <a:t> </a:t>
            </a:r>
            <a:r>
              <a:rPr lang="en-US" dirty="0" err="1"/>
              <a:t>бий</a:t>
            </a:r>
            <a:r>
              <a:rPr lang="en-US" dirty="0"/>
              <a:t> </a:t>
            </a:r>
            <a:r>
              <a:rPr lang="en-US" dirty="0" err="1"/>
              <a:t>болгосноор</a:t>
            </a:r>
            <a:r>
              <a:rPr lang="en-US" dirty="0"/>
              <a:t> </a:t>
            </a:r>
            <a:r>
              <a:rPr lang="en-US" dirty="0" err="1"/>
              <a:t>хэрэглэгчийг</a:t>
            </a:r>
            <a:r>
              <a:rPr lang="en-US" dirty="0"/>
              <a:t> </a:t>
            </a:r>
            <a:r>
              <a:rPr lang="en-US" dirty="0" err="1"/>
              <a:t>хадгалахад</a:t>
            </a:r>
            <a:r>
              <a:rPr lang="en-US" dirty="0"/>
              <a:t> </a:t>
            </a:r>
            <a:r>
              <a:rPr lang="en-US" dirty="0" err="1"/>
              <a:t>анхаарлаа</a:t>
            </a:r>
            <a:r>
              <a:rPr lang="en-US" dirty="0"/>
              <a:t> </a:t>
            </a:r>
            <a:r>
              <a:rPr lang="en-US" dirty="0" err="1"/>
              <a:t>хандуулаарай</a:t>
            </a:r>
            <a:r>
              <a:rPr lang="en-US" dirty="0"/>
              <a:t>.</a:t>
            </a:r>
            <a:r>
              <a:rPr lang="mn-MN" dirty="0"/>
              <a:t> </a:t>
            </a:r>
          </a:p>
          <a:p>
            <a:pPr algn="just"/>
            <a:r>
              <a:rPr lang="mn-MN" dirty="0"/>
              <a:t>	</a:t>
            </a:r>
            <a:r>
              <a:rPr lang="en-US" dirty="0" err="1"/>
              <a:t>Идэвхтэй</a:t>
            </a:r>
            <a:r>
              <a:rPr lang="en-US" dirty="0"/>
              <a:t> </a:t>
            </a:r>
            <a:r>
              <a:rPr lang="en-US" dirty="0" err="1"/>
              <a:t>байх</a:t>
            </a:r>
            <a:r>
              <a:rPr lang="en-US" dirty="0"/>
              <a:t>: </a:t>
            </a:r>
            <a:r>
              <a:rPr lang="en-US" dirty="0" err="1"/>
              <a:t>Хэрэглэгчдийн</a:t>
            </a:r>
            <a:r>
              <a:rPr lang="en-US" dirty="0"/>
              <a:t> </a:t>
            </a:r>
            <a:r>
              <a:rPr lang="en-US" dirty="0" err="1"/>
              <a:t>сонирхлыг</a:t>
            </a:r>
            <a:r>
              <a:rPr lang="en-US" dirty="0"/>
              <a:t> </a:t>
            </a:r>
            <a:r>
              <a:rPr lang="en-US" dirty="0" err="1"/>
              <a:t>татахын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шинэчлэлтүүдийг</a:t>
            </a:r>
            <a:r>
              <a:rPr lang="en-US" dirty="0"/>
              <a:t> </a:t>
            </a:r>
            <a:r>
              <a:rPr lang="en-US" dirty="0" err="1"/>
              <a:t>тогтмол</a:t>
            </a:r>
            <a:r>
              <a:rPr lang="en-US" dirty="0"/>
              <a:t> </a:t>
            </a:r>
            <a:r>
              <a:rPr lang="en-US" dirty="0" err="1"/>
              <a:t>нийтлэх</a:t>
            </a:r>
            <a:r>
              <a:rPr lang="en-US" dirty="0"/>
              <a:t>,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санал</a:t>
            </a:r>
            <a:r>
              <a:rPr lang="en-US" dirty="0"/>
              <a:t> </a:t>
            </a:r>
            <a:r>
              <a:rPr lang="en-US" dirty="0" err="1"/>
              <a:t>хүсэлтэд</a:t>
            </a:r>
            <a:r>
              <a:rPr lang="en-US" dirty="0"/>
              <a:t> </a:t>
            </a:r>
            <a:r>
              <a:rPr lang="en-US" dirty="0" err="1"/>
              <a:t>хариу</a:t>
            </a:r>
            <a:r>
              <a:rPr lang="en-US" dirty="0"/>
              <a:t> </a:t>
            </a:r>
            <a:r>
              <a:rPr lang="en-US" dirty="0" err="1"/>
              <a:t>өгөх</a:t>
            </a:r>
            <a:r>
              <a:rPr lang="en-US" dirty="0"/>
              <a:t>, </a:t>
            </a:r>
            <a:r>
              <a:rPr lang="en-US" dirty="0" err="1"/>
              <a:t>холбогдох</a:t>
            </a:r>
            <a:r>
              <a:rPr lang="en-US" dirty="0"/>
              <a:t> </a:t>
            </a:r>
            <a:r>
              <a:rPr lang="en-US" dirty="0" err="1"/>
              <a:t>нийгэмлэгүүдэд</a:t>
            </a:r>
            <a:r>
              <a:rPr lang="en-US" dirty="0"/>
              <a:t> </a:t>
            </a:r>
            <a:r>
              <a:rPr lang="en-US" dirty="0" err="1"/>
              <a:t>оролцох.Амжилтанд</a:t>
            </a:r>
            <a:r>
              <a:rPr lang="en-US" dirty="0"/>
              <a:t> </a:t>
            </a:r>
            <a:r>
              <a:rPr lang="en-US" dirty="0" err="1"/>
              <a:t>хүрэх</a:t>
            </a:r>
            <a:r>
              <a:rPr lang="en-US" dirty="0"/>
              <a:t> </a:t>
            </a:r>
            <a:r>
              <a:rPr lang="en-US" dirty="0" err="1"/>
              <a:t>зарим</a:t>
            </a:r>
            <a:r>
              <a:rPr lang="en-US" dirty="0"/>
              <a:t> </a:t>
            </a:r>
            <a:r>
              <a:rPr lang="en-US" dirty="0" err="1"/>
              <a:t>нэмэлт</a:t>
            </a:r>
            <a:r>
              <a:rPr lang="en-US" dirty="0"/>
              <a:t> </a:t>
            </a:r>
            <a:r>
              <a:rPr lang="en-US" dirty="0" err="1"/>
              <a:t>зөвлөмжүүд</a:t>
            </a:r>
            <a:r>
              <a:rPr lang="en-US" dirty="0"/>
              <a:t> </a:t>
            </a:r>
            <a:r>
              <a:rPr lang="en-US" dirty="0" err="1"/>
              <a:t>энд</a:t>
            </a:r>
            <a:r>
              <a:rPr lang="en-US" dirty="0"/>
              <a:t> </a:t>
            </a:r>
            <a:r>
              <a:rPr lang="en-US" dirty="0" err="1"/>
              <a:t>байна</a:t>
            </a:r>
            <a:r>
              <a:rPr lang="en-US" dirty="0"/>
              <a:t>:</a:t>
            </a:r>
            <a:endParaRPr lang="mn-MN" dirty="0"/>
          </a:p>
          <a:p>
            <a:pPr algn="just"/>
            <a:r>
              <a:rPr lang="mn-MN" dirty="0"/>
              <a:t>	</a:t>
            </a:r>
            <a:r>
              <a:rPr lang="en-US" dirty="0" err="1"/>
              <a:t>Холбогдох</a:t>
            </a:r>
            <a:r>
              <a:rPr lang="en-US" dirty="0"/>
              <a:t> </a:t>
            </a:r>
            <a:r>
              <a:rPr lang="en-US" dirty="0" err="1"/>
              <a:t>хэвээр</a:t>
            </a:r>
            <a:r>
              <a:rPr lang="en-US" dirty="0"/>
              <a:t> </a:t>
            </a:r>
            <a:r>
              <a:rPr lang="en-US" dirty="0" err="1"/>
              <a:t>байгаарай</a:t>
            </a:r>
            <a:r>
              <a:rPr lang="en-US" dirty="0"/>
              <a:t>: </a:t>
            </a:r>
            <a:r>
              <a:rPr lang="en-US" dirty="0" err="1"/>
              <a:t>Одоогийн</a:t>
            </a:r>
            <a:r>
              <a:rPr lang="en-US" dirty="0"/>
              <a:t> </a:t>
            </a:r>
            <a:r>
              <a:rPr lang="en-US" dirty="0" err="1"/>
              <a:t>чиг</a:t>
            </a:r>
            <a:r>
              <a:rPr lang="en-US" dirty="0"/>
              <a:t> </a:t>
            </a:r>
            <a:r>
              <a:rPr lang="en-US" dirty="0" err="1"/>
              <a:t>хандлагыг</a:t>
            </a:r>
            <a:r>
              <a:rPr lang="en-US" dirty="0"/>
              <a:t> </a:t>
            </a:r>
            <a:r>
              <a:rPr lang="en-US" dirty="0" err="1"/>
              <a:t>дагаж</a:t>
            </a:r>
            <a:r>
              <a:rPr lang="en-US" dirty="0"/>
              <a:t>, </a:t>
            </a:r>
            <a:r>
              <a:rPr lang="en-US" dirty="0" err="1"/>
              <a:t>програмаа</a:t>
            </a:r>
            <a:r>
              <a:rPr lang="en-US" dirty="0"/>
              <a:t> </a:t>
            </a:r>
            <a:r>
              <a:rPr lang="en-US" dirty="0" err="1"/>
              <a:t>тохируулан</a:t>
            </a:r>
            <a:r>
              <a:rPr lang="en-US" dirty="0"/>
              <a:t> </a:t>
            </a:r>
            <a:r>
              <a:rPr lang="en-US" dirty="0" err="1"/>
              <a:t>тохируулаарай</a:t>
            </a:r>
            <a:r>
              <a:rPr lang="en-US" dirty="0"/>
              <a:t>.</a:t>
            </a:r>
            <a:endParaRPr lang="mn-MN" dirty="0"/>
          </a:p>
          <a:p>
            <a:pPr algn="just"/>
            <a:r>
              <a:rPr lang="mn-MN" dirty="0"/>
              <a:t>	</a:t>
            </a:r>
            <a:r>
              <a:rPr lang="en-US" dirty="0" err="1"/>
              <a:t>Инновацийг</a:t>
            </a:r>
            <a:r>
              <a:rPr lang="en-US" dirty="0"/>
              <a:t> </a:t>
            </a:r>
            <a:r>
              <a:rPr lang="en-US" dirty="0" err="1"/>
              <a:t>нэгтгэх</a:t>
            </a:r>
            <a:r>
              <a:rPr lang="en-US" dirty="0"/>
              <a:t>: </a:t>
            </a:r>
            <a:r>
              <a:rPr lang="en-US" dirty="0" err="1"/>
              <a:t>Өвөрмөц</a:t>
            </a:r>
            <a:r>
              <a:rPr lang="en-US" dirty="0"/>
              <a:t> </a:t>
            </a:r>
            <a:r>
              <a:rPr lang="en-US" dirty="0" err="1"/>
              <a:t>онцлог</a:t>
            </a:r>
            <a:r>
              <a:rPr lang="en-US" dirty="0"/>
              <a:t>, </a:t>
            </a:r>
            <a:r>
              <a:rPr lang="en-US" dirty="0" err="1"/>
              <a:t>функцуудыг</a:t>
            </a:r>
            <a:r>
              <a:rPr lang="en-US" dirty="0"/>
              <a:t> </a:t>
            </a:r>
            <a:r>
              <a:rPr lang="en-US" dirty="0" err="1"/>
              <a:t>санал</a:t>
            </a:r>
            <a:r>
              <a:rPr lang="en-US" dirty="0"/>
              <a:t> </a:t>
            </a:r>
            <a:r>
              <a:rPr lang="en-US" dirty="0" err="1"/>
              <a:t>болгож</a:t>
            </a:r>
            <a:r>
              <a:rPr lang="en-US" dirty="0"/>
              <a:t> </a:t>
            </a:r>
            <a:r>
              <a:rPr lang="en-US" dirty="0" err="1"/>
              <a:t>бусдаас</a:t>
            </a:r>
            <a:r>
              <a:rPr lang="en-US" dirty="0"/>
              <a:t> </a:t>
            </a:r>
            <a:r>
              <a:rPr lang="en-US" dirty="0" err="1"/>
              <a:t>ялгараарай.Шинжилгээ</a:t>
            </a:r>
            <a:r>
              <a:rPr lang="en-US" dirty="0"/>
              <a:t> </a:t>
            </a:r>
            <a:r>
              <a:rPr lang="en-US" dirty="0" err="1"/>
              <a:t>хийх</a:t>
            </a:r>
            <a:r>
              <a:rPr lang="en-US" dirty="0"/>
              <a:t>, </a:t>
            </a:r>
            <a:r>
              <a:rPr lang="en-US" dirty="0" err="1"/>
              <a:t>давтах</a:t>
            </a:r>
            <a:r>
              <a:rPr lang="en-US" dirty="0"/>
              <a:t>: </a:t>
            </a:r>
            <a:r>
              <a:rPr lang="en-US" dirty="0" err="1"/>
              <a:t>Аппликейшнээ</a:t>
            </a:r>
            <a:r>
              <a:rPr lang="en-US" dirty="0"/>
              <a:t> </a:t>
            </a:r>
            <a:r>
              <a:rPr lang="en-US" dirty="0" err="1"/>
              <a:t>сайжруулж</a:t>
            </a:r>
            <a:r>
              <a:rPr lang="en-US" dirty="0"/>
              <a:t>, </a:t>
            </a:r>
            <a:r>
              <a:rPr lang="en-US" dirty="0" err="1"/>
              <a:t>оролцоог</a:t>
            </a:r>
            <a:r>
              <a:rPr lang="en-US" dirty="0"/>
              <a:t> </a:t>
            </a:r>
            <a:r>
              <a:rPr lang="en-US" dirty="0" err="1"/>
              <a:t>сайжруулахын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өгөгдөл</a:t>
            </a:r>
            <a:r>
              <a:rPr lang="en-US" dirty="0"/>
              <a:t> </a:t>
            </a:r>
            <a:r>
              <a:rPr lang="en-US" dirty="0" err="1"/>
              <a:t>болон</a:t>
            </a:r>
            <a:r>
              <a:rPr lang="en-US" dirty="0"/>
              <a:t> </a:t>
            </a:r>
            <a:r>
              <a:rPr lang="en-US" dirty="0" err="1"/>
              <a:t>санал</a:t>
            </a:r>
            <a:r>
              <a:rPr lang="en-US" dirty="0"/>
              <a:t> </a:t>
            </a:r>
            <a:r>
              <a:rPr lang="en-US" dirty="0" err="1"/>
              <a:t>хүсэлтийг</a:t>
            </a:r>
            <a:r>
              <a:rPr lang="en-US" dirty="0"/>
              <a:t> </a:t>
            </a:r>
            <a:r>
              <a:rPr lang="en-US" dirty="0" err="1"/>
              <a:t>хянаж</a:t>
            </a:r>
            <a:r>
              <a:rPr lang="en-US" dirty="0"/>
              <a:t> </a:t>
            </a:r>
            <a:r>
              <a:rPr lang="en-US" dirty="0" err="1"/>
              <a:t>болно</a:t>
            </a:r>
            <a:r>
              <a:rPr lang="en-US" dirty="0"/>
              <a:t>.</a:t>
            </a:r>
            <a:endParaRPr lang="mn-MN" dirty="0"/>
          </a:p>
          <a:p>
            <a:pPr algn="just"/>
            <a:r>
              <a:rPr lang="mn-MN" dirty="0"/>
              <a:t>	</a:t>
            </a:r>
            <a:r>
              <a:rPr lang="en-US" dirty="0" err="1"/>
              <a:t>Чанарыг</a:t>
            </a:r>
            <a:r>
              <a:rPr lang="en-US" dirty="0"/>
              <a:t> </a:t>
            </a:r>
            <a:r>
              <a:rPr lang="en-US" dirty="0" err="1"/>
              <a:t>хадгалах</a:t>
            </a:r>
            <a:r>
              <a:rPr lang="en-US" dirty="0"/>
              <a:t>: </a:t>
            </a:r>
            <a:r>
              <a:rPr lang="en-US" dirty="0" err="1"/>
              <a:t>Програмаа</a:t>
            </a:r>
            <a:r>
              <a:rPr lang="en-US" dirty="0"/>
              <a:t> </a:t>
            </a:r>
            <a:r>
              <a:rPr lang="en-US" dirty="0" err="1"/>
              <a:t>алдаагүй</a:t>
            </a:r>
            <a:r>
              <a:rPr lang="en-US" dirty="0"/>
              <a:t>, </a:t>
            </a:r>
            <a:r>
              <a:rPr lang="en-US" dirty="0" err="1"/>
              <a:t>сайн</a:t>
            </a:r>
            <a:r>
              <a:rPr lang="en-US" dirty="0"/>
              <a:t> </a:t>
            </a:r>
            <a:r>
              <a:rPr lang="en-US" dirty="0" err="1"/>
              <a:t>ажиллаж</a:t>
            </a:r>
            <a:r>
              <a:rPr lang="en-US" dirty="0"/>
              <a:t>,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эерэг</a:t>
            </a:r>
            <a:r>
              <a:rPr lang="en-US" dirty="0"/>
              <a:t> </a:t>
            </a:r>
            <a:r>
              <a:rPr lang="en-US" dirty="0" err="1"/>
              <a:t>туршлагыг</a:t>
            </a:r>
            <a:r>
              <a:rPr lang="en-US" dirty="0"/>
              <a:t> </a:t>
            </a:r>
            <a:r>
              <a:rPr lang="en-US" dirty="0" err="1"/>
              <a:t>хангаж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эсэхийг</a:t>
            </a:r>
            <a:r>
              <a:rPr lang="en-US" dirty="0"/>
              <a:t> </a:t>
            </a:r>
            <a:r>
              <a:rPr lang="en-US" dirty="0" err="1"/>
              <a:t>шалгаарай.Фэйсбүүк</a:t>
            </a:r>
            <a:r>
              <a:rPr lang="en-US" dirty="0"/>
              <a:t> </a:t>
            </a:r>
            <a:r>
              <a:rPr lang="en-US" dirty="0" err="1"/>
              <a:t>дэх</a:t>
            </a:r>
            <a:r>
              <a:rPr lang="en-US" dirty="0"/>
              <a:t> </a:t>
            </a:r>
            <a:r>
              <a:rPr lang="en-US" dirty="0" err="1"/>
              <a:t>амжилт</a:t>
            </a:r>
            <a:r>
              <a:rPr lang="en-US" dirty="0"/>
              <a:t> </a:t>
            </a:r>
            <a:r>
              <a:rPr lang="en-US" dirty="0" err="1"/>
              <a:t>нь</a:t>
            </a:r>
            <a:r>
              <a:rPr lang="en-US" dirty="0"/>
              <a:t> </a:t>
            </a:r>
            <a:r>
              <a:rPr lang="en-US" dirty="0" err="1"/>
              <a:t>гайхалтай</a:t>
            </a:r>
            <a:r>
              <a:rPr lang="en-US" dirty="0"/>
              <a:t> </a:t>
            </a:r>
            <a:r>
              <a:rPr lang="en-US" dirty="0" err="1"/>
              <a:t>програм</a:t>
            </a:r>
            <a:r>
              <a:rPr lang="en-US" dirty="0"/>
              <a:t>, </a:t>
            </a:r>
            <a:r>
              <a:rPr lang="en-US" dirty="0" err="1"/>
              <a:t>үр</a:t>
            </a:r>
            <a:r>
              <a:rPr lang="en-US" dirty="0"/>
              <a:t> </a:t>
            </a:r>
            <a:r>
              <a:rPr lang="en-US" dirty="0" err="1"/>
              <a:t>дүнтэй</a:t>
            </a:r>
            <a:r>
              <a:rPr lang="en-US" dirty="0"/>
              <a:t> </a:t>
            </a:r>
            <a:r>
              <a:rPr lang="en-US" dirty="0" err="1"/>
              <a:t>маркетинг</a:t>
            </a:r>
            <a:r>
              <a:rPr lang="en-US" dirty="0"/>
              <a:t>, </a:t>
            </a:r>
            <a:r>
              <a:rPr lang="en-US" dirty="0" err="1"/>
              <a:t>хэрэглэгчдийг</a:t>
            </a:r>
            <a:r>
              <a:rPr lang="en-US" dirty="0"/>
              <a:t> </a:t>
            </a:r>
            <a:r>
              <a:rPr lang="en-US" dirty="0" err="1"/>
              <a:t>идэвхтэй</a:t>
            </a:r>
            <a:r>
              <a:rPr lang="en-US" dirty="0"/>
              <a:t> </a:t>
            </a:r>
            <a:r>
              <a:rPr lang="en-US" dirty="0" err="1"/>
              <a:t>байлгах</a:t>
            </a:r>
            <a:r>
              <a:rPr lang="en-US" dirty="0"/>
              <a:t> </a:t>
            </a:r>
            <a:r>
              <a:rPr lang="en-US" dirty="0" err="1"/>
              <a:t>гэсэн</a:t>
            </a:r>
            <a:r>
              <a:rPr lang="en-US" dirty="0"/>
              <a:t> </a:t>
            </a:r>
            <a:r>
              <a:rPr lang="en-US" dirty="0" err="1"/>
              <a:t>бүх</a:t>
            </a:r>
            <a:r>
              <a:rPr lang="en-US" dirty="0"/>
              <a:t> </a:t>
            </a:r>
            <a:r>
              <a:rPr lang="en-US" dirty="0" err="1"/>
              <a:t>хүчин</a:t>
            </a:r>
            <a:r>
              <a:rPr lang="en-US" dirty="0"/>
              <a:t> </a:t>
            </a:r>
            <a:r>
              <a:rPr lang="en-US" dirty="0" err="1"/>
              <a:t>зүйлээс</a:t>
            </a:r>
            <a:r>
              <a:rPr lang="en-US" dirty="0"/>
              <a:t> </a:t>
            </a:r>
            <a:r>
              <a:rPr lang="en-US" dirty="0" err="1"/>
              <a:t>үүдэлтэй</a:t>
            </a:r>
            <a:r>
              <a:rPr lang="en-US" dirty="0"/>
              <a:t> </a:t>
            </a:r>
            <a:r>
              <a:rPr lang="en-US" dirty="0" err="1"/>
              <a:t>гэдгийг</a:t>
            </a:r>
            <a:r>
              <a:rPr lang="en-US" dirty="0"/>
              <a:t> </a:t>
            </a:r>
            <a:r>
              <a:rPr lang="en-US" dirty="0" err="1"/>
              <a:t>санаарай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64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C42787-A2B2-4875-8F05-F70900A97B06}"/>
              </a:ext>
            </a:extLst>
          </p:cNvPr>
          <p:cNvSpPr/>
          <p:nvPr/>
        </p:nvSpPr>
        <p:spPr>
          <a:xfrm>
            <a:off x="0" y="-14453"/>
            <a:ext cx="12078393" cy="75713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algn="just"/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дээрх</a:t>
            </a:r>
            <a:r>
              <a:rPr lang="en-US" dirty="0"/>
              <a:t> </a:t>
            </a:r>
            <a:r>
              <a:rPr lang="en-US" dirty="0" err="1"/>
              <a:t>апп</a:t>
            </a:r>
            <a:r>
              <a:rPr lang="en-US" dirty="0"/>
              <a:t> </a:t>
            </a:r>
            <a:r>
              <a:rPr lang="en-US" dirty="0" err="1"/>
              <a:t>хөгжүүлэлтийн</a:t>
            </a:r>
            <a:r>
              <a:rPr lang="en-US" dirty="0"/>
              <a:t> </a:t>
            </a:r>
            <a:r>
              <a:rPr lang="en-US" dirty="0" err="1"/>
              <a:t>үр</a:t>
            </a:r>
            <a:r>
              <a:rPr lang="en-US" dirty="0"/>
              <a:t> </a:t>
            </a:r>
            <a:r>
              <a:rPr lang="en-US" dirty="0" err="1"/>
              <a:t>дүнг</a:t>
            </a:r>
            <a:r>
              <a:rPr lang="en-US" dirty="0"/>
              <a:t> </a:t>
            </a:r>
            <a:r>
              <a:rPr lang="en-US" dirty="0" err="1"/>
              <a:t>нэмэгдүүлэх</a:t>
            </a:r>
            <a:r>
              <a:rPr lang="en-US" dirty="0"/>
              <a:t> </a:t>
            </a:r>
            <a:r>
              <a:rPr lang="en-US" dirty="0" err="1"/>
              <a:t>хэд</a:t>
            </a:r>
            <a:r>
              <a:rPr lang="en-US" dirty="0"/>
              <a:t> </a:t>
            </a:r>
            <a:r>
              <a:rPr lang="en-US" dirty="0" err="1"/>
              <a:t>хэдэн</a:t>
            </a:r>
            <a:r>
              <a:rPr lang="en-US" dirty="0"/>
              <a:t> </a:t>
            </a:r>
            <a:r>
              <a:rPr lang="en-US" dirty="0" err="1"/>
              <a:t>арга</a:t>
            </a:r>
            <a:r>
              <a:rPr lang="en-US" dirty="0"/>
              <a:t> </a:t>
            </a:r>
            <a:r>
              <a:rPr lang="en-US" dirty="0" err="1"/>
              <a:t>бий:Агуулгын</a:t>
            </a:r>
            <a:r>
              <a:rPr lang="en-US" dirty="0"/>
              <a:t> </a:t>
            </a:r>
            <a:r>
              <a:rPr lang="en-US" dirty="0" err="1"/>
              <a:t>стратеги:Зах</a:t>
            </a:r>
            <a:r>
              <a:rPr lang="en-US" dirty="0"/>
              <a:t> </a:t>
            </a:r>
            <a:r>
              <a:rPr lang="en-US" dirty="0" err="1"/>
              <a:t>зээл</a:t>
            </a:r>
            <a:r>
              <a:rPr lang="en-US" dirty="0"/>
              <a:t> </a:t>
            </a:r>
            <a:r>
              <a:rPr lang="en-US" dirty="0" err="1"/>
              <a:t>дэх</a:t>
            </a:r>
            <a:r>
              <a:rPr lang="en-US" dirty="0"/>
              <a:t> </a:t>
            </a:r>
            <a:r>
              <a:rPr lang="en-US" dirty="0" err="1"/>
              <a:t>цоорхойг</a:t>
            </a:r>
            <a:r>
              <a:rPr lang="en-US" dirty="0"/>
              <a:t> </a:t>
            </a:r>
            <a:r>
              <a:rPr lang="en-US" dirty="0" err="1"/>
              <a:t>тодорхойлох</a:t>
            </a:r>
            <a:r>
              <a:rPr lang="en-US" dirty="0"/>
              <a:t>: </a:t>
            </a:r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нийгэмлэгээс</a:t>
            </a:r>
            <a:r>
              <a:rPr lang="en-US" dirty="0"/>
              <a:t> </a:t>
            </a:r>
            <a:r>
              <a:rPr lang="en-US" dirty="0" err="1"/>
              <a:t>дутуу</a:t>
            </a:r>
            <a:r>
              <a:rPr lang="en-US" dirty="0"/>
              <a:t> </a:t>
            </a:r>
            <a:r>
              <a:rPr lang="en-US" dirty="0" err="1"/>
              <a:t>хангагдсан</a:t>
            </a:r>
            <a:r>
              <a:rPr lang="en-US" dirty="0"/>
              <a:t> </a:t>
            </a:r>
            <a:r>
              <a:rPr lang="en-US" dirty="0" err="1"/>
              <a:t>орон</a:t>
            </a:r>
            <a:r>
              <a:rPr lang="en-US" dirty="0"/>
              <a:t> </a:t>
            </a:r>
            <a:r>
              <a:rPr lang="en-US" dirty="0" err="1"/>
              <a:t>зай</a:t>
            </a:r>
            <a:r>
              <a:rPr lang="en-US" dirty="0"/>
              <a:t> </a:t>
            </a:r>
            <a:r>
              <a:rPr lang="en-US" dirty="0" err="1"/>
              <a:t>эсвэл</a:t>
            </a:r>
            <a:r>
              <a:rPr lang="en-US" dirty="0"/>
              <a:t> </a:t>
            </a:r>
            <a:r>
              <a:rPr lang="en-US" dirty="0" err="1"/>
              <a:t>хэрэгцээг</a:t>
            </a:r>
            <a:r>
              <a:rPr lang="en-US" dirty="0"/>
              <a:t> </a:t>
            </a:r>
            <a:r>
              <a:rPr lang="en-US" dirty="0" err="1"/>
              <a:t>хайж</a:t>
            </a:r>
            <a:r>
              <a:rPr lang="en-US" dirty="0"/>
              <a:t>, </a:t>
            </a:r>
            <a:r>
              <a:rPr lang="en-US" dirty="0" err="1"/>
              <a:t>тэдгээрийг</a:t>
            </a:r>
            <a:r>
              <a:rPr lang="en-US" dirty="0"/>
              <a:t> </a:t>
            </a:r>
            <a:r>
              <a:rPr lang="en-US" dirty="0" err="1"/>
              <a:t>шийдвэрлэхийн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програмаа</a:t>
            </a:r>
            <a:r>
              <a:rPr lang="en-US" dirty="0"/>
              <a:t> </a:t>
            </a:r>
            <a:r>
              <a:rPr lang="en-US" dirty="0" err="1"/>
              <a:t>тохируулаарай.Trendjacking</a:t>
            </a:r>
            <a:r>
              <a:rPr lang="en-US" dirty="0"/>
              <a:t>: </a:t>
            </a:r>
            <a:r>
              <a:rPr lang="en-US" dirty="0" err="1"/>
              <a:t>Шинэ</a:t>
            </a:r>
            <a:r>
              <a:rPr lang="en-US" dirty="0"/>
              <a:t> </a:t>
            </a:r>
            <a:r>
              <a:rPr lang="en-US" dirty="0" err="1"/>
              <a:t>апп-ын</a:t>
            </a:r>
            <a:r>
              <a:rPr lang="en-US" dirty="0"/>
              <a:t> </a:t>
            </a:r>
            <a:r>
              <a:rPr lang="en-US" dirty="0" err="1"/>
              <a:t>үзэл</a:t>
            </a:r>
            <a:r>
              <a:rPr lang="en-US" dirty="0"/>
              <a:t> </a:t>
            </a:r>
            <a:r>
              <a:rPr lang="en-US" dirty="0" err="1"/>
              <a:t>баримтлалд</a:t>
            </a:r>
            <a:r>
              <a:rPr lang="en-US" dirty="0"/>
              <a:t> </a:t>
            </a:r>
            <a:r>
              <a:rPr lang="en-US" dirty="0" err="1"/>
              <a:t>урам</a:t>
            </a:r>
            <a:r>
              <a:rPr lang="en-US" dirty="0"/>
              <a:t> </a:t>
            </a:r>
            <a:r>
              <a:rPr lang="en-US" dirty="0" err="1"/>
              <a:t>зориг</a:t>
            </a:r>
            <a:r>
              <a:rPr lang="en-US" dirty="0"/>
              <a:t> </a:t>
            </a:r>
            <a:r>
              <a:rPr lang="en-US" dirty="0" err="1"/>
              <a:t>өгөхийн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трэнд</a:t>
            </a:r>
            <a:r>
              <a:rPr lang="en-US" dirty="0"/>
              <a:t> </a:t>
            </a:r>
            <a:r>
              <a:rPr lang="en-US" dirty="0" err="1"/>
              <a:t>болж</a:t>
            </a:r>
            <a:r>
              <a:rPr lang="en-US" dirty="0"/>
              <a:t> </a:t>
            </a:r>
            <a:r>
              <a:rPr lang="en-US" dirty="0" err="1"/>
              <a:t>буй</a:t>
            </a:r>
            <a:r>
              <a:rPr lang="en-US" dirty="0"/>
              <a:t> hashtags </a:t>
            </a:r>
            <a:r>
              <a:rPr lang="en-US" dirty="0" err="1"/>
              <a:t>болон</a:t>
            </a:r>
            <a:r>
              <a:rPr lang="en-US" dirty="0"/>
              <a:t> </a:t>
            </a:r>
            <a:r>
              <a:rPr lang="en-US" dirty="0" err="1"/>
              <a:t>сорилтуудад</a:t>
            </a:r>
            <a:r>
              <a:rPr lang="en-US" dirty="0"/>
              <a:t> </a:t>
            </a:r>
            <a:r>
              <a:rPr lang="en-US" dirty="0" err="1"/>
              <a:t>дүн</a:t>
            </a:r>
            <a:r>
              <a:rPr lang="en-US" dirty="0"/>
              <a:t> </a:t>
            </a:r>
            <a:r>
              <a:rPr lang="en-US" dirty="0" err="1"/>
              <a:t>шинжилгээ</a:t>
            </a:r>
            <a:r>
              <a:rPr lang="en-US" dirty="0"/>
              <a:t> </a:t>
            </a:r>
            <a:r>
              <a:rPr lang="en-US" dirty="0" err="1"/>
              <a:t>хий.Бүтээгчидтэй</a:t>
            </a:r>
            <a:r>
              <a:rPr lang="en-US" dirty="0"/>
              <a:t> </a:t>
            </a:r>
            <a:r>
              <a:rPr lang="en-US" dirty="0" err="1"/>
              <a:t>хамтран</a:t>
            </a:r>
            <a:r>
              <a:rPr lang="en-US" dirty="0"/>
              <a:t> </a:t>
            </a:r>
            <a:r>
              <a:rPr lang="en-US" dirty="0" err="1"/>
              <a:t>ажиллана</a:t>
            </a:r>
            <a:r>
              <a:rPr lang="en-US" dirty="0"/>
              <a:t> </a:t>
            </a:r>
            <a:r>
              <a:rPr lang="en-US" dirty="0" err="1"/>
              <a:t>уу</a:t>
            </a:r>
            <a:r>
              <a:rPr lang="en-US" dirty="0"/>
              <a:t>: </a:t>
            </a:r>
            <a:r>
              <a:rPr lang="en-US" dirty="0" err="1"/>
              <a:t>ТикТокийн</a:t>
            </a:r>
            <a:r>
              <a:rPr lang="en-US" dirty="0"/>
              <a:t> </a:t>
            </a:r>
            <a:r>
              <a:rPr lang="en-US" dirty="0" err="1"/>
              <a:t>алдартай</a:t>
            </a:r>
            <a:r>
              <a:rPr lang="en-US" dirty="0"/>
              <a:t> </a:t>
            </a:r>
            <a:r>
              <a:rPr lang="en-US" dirty="0" err="1"/>
              <a:t>нөлөө</a:t>
            </a:r>
            <a:r>
              <a:rPr lang="en-US" dirty="0"/>
              <a:t> </a:t>
            </a:r>
            <a:r>
              <a:rPr lang="en-US" dirty="0" err="1"/>
              <a:t>үзүүлэгчидтэй</a:t>
            </a:r>
            <a:r>
              <a:rPr lang="en-US" dirty="0"/>
              <a:t> </a:t>
            </a:r>
            <a:r>
              <a:rPr lang="en-US" dirty="0" err="1"/>
              <a:t>түншилж</a:t>
            </a:r>
            <a:r>
              <a:rPr lang="en-US" dirty="0"/>
              <a:t>, </a:t>
            </a:r>
            <a:r>
              <a:rPr lang="en-US" dirty="0" err="1"/>
              <a:t>тэдний</a:t>
            </a:r>
            <a:r>
              <a:rPr lang="en-US" dirty="0"/>
              <a:t> </a:t>
            </a:r>
            <a:r>
              <a:rPr lang="en-US" dirty="0" err="1"/>
              <a:t>үзэгчдийн</a:t>
            </a:r>
            <a:r>
              <a:rPr lang="en-US" dirty="0"/>
              <a:t> </a:t>
            </a:r>
            <a:r>
              <a:rPr lang="en-US" dirty="0" err="1"/>
              <a:t>хэрэгцээ</a:t>
            </a:r>
            <a:r>
              <a:rPr lang="en-US" dirty="0"/>
              <a:t>, </a:t>
            </a:r>
            <a:r>
              <a:rPr lang="en-US" dirty="0" err="1"/>
              <a:t>туршлагад</a:t>
            </a:r>
            <a:r>
              <a:rPr lang="en-US" dirty="0"/>
              <a:t> </a:t>
            </a:r>
            <a:r>
              <a:rPr lang="en-US" dirty="0" err="1"/>
              <a:t>тулгуурлан</a:t>
            </a:r>
            <a:r>
              <a:rPr lang="en-US" dirty="0"/>
              <a:t> </a:t>
            </a:r>
            <a:r>
              <a:rPr lang="en-US" dirty="0" err="1"/>
              <a:t>апп</a:t>
            </a:r>
            <a:r>
              <a:rPr lang="en-US" dirty="0"/>
              <a:t> </a:t>
            </a:r>
            <a:r>
              <a:rPr lang="en-US" dirty="0" err="1"/>
              <a:t>хөгжүүлээрэй.Одоо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санаануудыг</a:t>
            </a:r>
            <a:r>
              <a:rPr lang="en-US" dirty="0"/>
              <a:t> </a:t>
            </a:r>
            <a:r>
              <a:rPr lang="en-US" dirty="0" err="1"/>
              <a:t>дахин</a:t>
            </a:r>
            <a:r>
              <a:rPr lang="en-US" dirty="0"/>
              <a:t> </a:t>
            </a:r>
            <a:r>
              <a:rPr lang="en-US" dirty="0" err="1"/>
              <a:t>ашиглах</a:t>
            </a:r>
            <a:r>
              <a:rPr lang="en-US" dirty="0"/>
              <a:t>: </a:t>
            </a:r>
            <a:r>
              <a:rPr lang="en-US" dirty="0" err="1"/>
              <a:t>Бусад</a:t>
            </a:r>
            <a:r>
              <a:rPr lang="en-US" dirty="0"/>
              <a:t> </a:t>
            </a:r>
            <a:r>
              <a:rPr lang="en-US" dirty="0" err="1"/>
              <a:t>платформууд</a:t>
            </a:r>
            <a:r>
              <a:rPr lang="en-US" dirty="0"/>
              <a:t> </a:t>
            </a:r>
            <a:r>
              <a:rPr lang="en-US" dirty="0" err="1"/>
              <a:t>эсвэл</a:t>
            </a:r>
            <a:r>
              <a:rPr lang="en-US" dirty="0"/>
              <a:t> </a:t>
            </a:r>
            <a:r>
              <a:rPr lang="en-US" dirty="0" err="1"/>
              <a:t>салбаруудын</a:t>
            </a:r>
            <a:r>
              <a:rPr lang="en-US" dirty="0"/>
              <a:t> </a:t>
            </a:r>
            <a:r>
              <a:rPr lang="en-US" dirty="0" err="1"/>
              <a:t>амжилттай</a:t>
            </a:r>
            <a:r>
              <a:rPr lang="en-US" dirty="0"/>
              <a:t> </a:t>
            </a:r>
            <a:r>
              <a:rPr lang="en-US" dirty="0" err="1"/>
              <a:t>концепцуудыг</a:t>
            </a:r>
            <a:r>
              <a:rPr lang="en-US" dirty="0"/>
              <a:t> </a:t>
            </a:r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формат</a:t>
            </a:r>
            <a:r>
              <a:rPr lang="en-US" dirty="0"/>
              <a:t> </a:t>
            </a:r>
            <a:r>
              <a:rPr lang="en-US" dirty="0" err="1"/>
              <a:t>руу</a:t>
            </a:r>
            <a:r>
              <a:rPr lang="en-US" dirty="0"/>
              <a:t> </a:t>
            </a:r>
            <a:r>
              <a:rPr lang="en-US" dirty="0" err="1"/>
              <a:t>өвөрмөц</a:t>
            </a:r>
            <a:r>
              <a:rPr lang="en-US" dirty="0"/>
              <a:t> </a:t>
            </a:r>
            <a:r>
              <a:rPr lang="en-US" dirty="0" err="1"/>
              <a:t>байдлаар</a:t>
            </a:r>
            <a:r>
              <a:rPr lang="en-US" dirty="0"/>
              <a:t> </a:t>
            </a:r>
            <a:r>
              <a:rPr lang="en-US" dirty="0" err="1"/>
              <a:t>тохируулаарай.Хөгжүүлэлт</a:t>
            </a:r>
            <a:r>
              <a:rPr lang="en-US" dirty="0"/>
              <a:t> </a:t>
            </a:r>
            <a:r>
              <a:rPr lang="en-US" dirty="0" err="1"/>
              <a:t>ба</a:t>
            </a:r>
            <a:r>
              <a:rPr lang="en-US" dirty="0"/>
              <a:t> </a:t>
            </a:r>
            <a:r>
              <a:rPr lang="en-US" dirty="0" err="1"/>
              <a:t>оновчтой</a:t>
            </a:r>
            <a:r>
              <a:rPr lang="en-US" dirty="0"/>
              <a:t> </a:t>
            </a:r>
            <a:r>
              <a:rPr lang="en-US" dirty="0" err="1"/>
              <a:t>болгох:Богино</a:t>
            </a:r>
            <a:r>
              <a:rPr lang="en-US" dirty="0"/>
              <a:t>, </a:t>
            </a:r>
            <a:r>
              <a:rPr lang="en-US" dirty="0" err="1"/>
              <a:t>сонирхолтой</a:t>
            </a:r>
            <a:r>
              <a:rPr lang="en-US" dirty="0"/>
              <a:t> </a:t>
            </a:r>
            <a:r>
              <a:rPr lang="en-US" dirty="0" err="1"/>
              <a:t>туршлагад</a:t>
            </a:r>
            <a:r>
              <a:rPr lang="en-US" dirty="0"/>
              <a:t> </a:t>
            </a:r>
            <a:r>
              <a:rPr lang="en-US" dirty="0" err="1"/>
              <a:t>анхаарлаа</a:t>
            </a:r>
            <a:r>
              <a:rPr lang="en-US" dirty="0"/>
              <a:t> </a:t>
            </a:r>
            <a:r>
              <a:rPr lang="en-US" dirty="0" err="1"/>
              <a:t>хандуулаарай</a:t>
            </a:r>
            <a:r>
              <a:rPr lang="en-US" dirty="0"/>
              <a:t>: </a:t>
            </a:r>
            <a:r>
              <a:rPr lang="en-US" dirty="0" err="1"/>
              <a:t>TikTok-ийн</a:t>
            </a:r>
            <a:r>
              <a:rPr lang="en-US" dirty="0"/>
              <a:t> </a:t>
            </a:r>
            <a:r>
              <a:rPr lang="en-US" dirty="0" err="1"/>
              <a:t>гол</a:t>
            </a:r>
            <a:r>
              <a:rPr lang="en-US" dirty="0"/>
              <a:t> </a:t>
            </a:r>
            <a:r>
              <a:rPr lang="en-US" dirty="0" err="1"/>
              <a:t>сонирхол</a:t>
            </a:r>
            <a:r>
              <a:rPr lang="en-US" dirty="0"/>
              <a:t> </a:t>
            </a:r>
            <a:r>
              <a:rPr lang="en-US" dirty="0" err="1"/>
              <a:t>нь</a:t>
            </a:r>
            <a:r>
              <a:rPr lang="en-US" dirty="0"/>
              <a:t> </a:t>
            </a:r>
            <a:r>
              <a:rPr lang="en-US" dirty="0" err="1"/>
              <a:t>хазуулсан</a:t>
            </a:r>
            <a:r>
              <a:rPr lang="en-US" dirty="0"/>
              <a:t> </a:t>
            </a:r>
            <a:r>
              <a:rPr lang="en-US" dirty="0" err="1"/>
              <a:t>хэмжээтэй</a:t>
            </a:r>
            <a:r>
              <a:rPr lang="en-US" dirty="0"/>
              <a:t> </a:t>
            </a:r>
            <a:r>
              <a:rPr lang="en-US" dirty="0" err="1"/>
              <a:t>контент</a:t>
            </a:r>
            <a:r>
              <a:rPr lang="en-US" dirty="0"/>
              <a:t> </a:t>
            </a:r>
            <a:r>
              <a:rPr lang="en-US" dirty="0" err="1"/>
              <a:t>гэдгийг</a:t>
            </a:r>
            <a:r>
              <a:rPr lang="en-US" dirty="0"/>
              <a:t> </a:t>
            </a:r>
            <a:r>
              <a:rPr lang="en-US" dirty="0" err="1"/>
              <a:t>санаарай</a:t>
            </a:r>
            <a:r>
              <a:rPr lang="en-US" dirty="0"/>
              <a:t>. </a:t>
            </a:r>
            <a:r>
              <a:rPr lang="en-US" dirty="0" err="1"/>
              <a:t>Платформын</a:t>
            </a:r>
            <a:r>
              <a:rPr lang="en-US" dirty="0"/>
              <a:t> </a:t>
            </a:r>
            <a:r>
              <a:rPr lang="en-US" dirty="0" err="1"/>
              <a:t>хязгаарлалтын</a:t>
            </a:r>
            <a:r>
              <a:rPr lang="en-US" dirty="0"/>
              <a:t> </a:t>
            </a:r>
            <a:r>
              <a:rPr lang="en-US" dirty="0" err="1"/>
              <a:t>хүрээнд</a:t>
            </a:r>
            <a:r>
              <a:rPr lang="en-US" dirty="0"/>
              <a:t> </a:t>
            </a:r>
            <a:r>
              <a:rPr lang="en-US" dirty="0" err="1"/>
              <a:t>ашиглахын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програмуудаа</a:t>
            </a:r>
            <a:r>
              <a:rPr lang="en-US" dirty="0"/>
              <a:t> </a:t>
            </a:r>
            <a:r>
              <a:rPr lang="en-US" dirty="0" err="1"/>
              <a:t>товч</a:t>
            </a:r>
            <a:r>
              <a:rPr lang="en-US" dirty="0"/>
              <a:t> </a:t>
            </a:r>
            <a:r>
              <a:rPr lang="en-US" dirty="0" err="1"/>
              <a:t>бөгөөд</a:t>
            </a:r>
            <a:r>
              <a:rPr lang="en-US" dirty="0"/>
              <a:t> </a:t>
            </a:r>
            <a:r>
              <a:rPr lang="en-US" dirty="0" err="1"/>
              <a:t>хөгжилтэй</a:t>
            </a:r>
            <a:r>
              <a:rPr lang="en-US" dirty="0"/>
              <a:t> </a:t>
            </a:r>
            <a:r>
              <a:rPr lang="en-US" dirty="0" err="1"/>
              <a:t>байлгаарай.Төрөлхийн</a:t>
            </a:r>
            <a:r>
              <a:rPr lang="en-US" dirty="0"/>
              <a:t> </a:t>
            </a:r>
            <a:r>
              <a:rPr lang="en-US" dirty="0" err="1"/>
              <a:t>функцууд</a:t>
            </a:r>
            <a:r>
              <a:rPr lang="en-US" dirty="0"/>
              <a:t> </a:t>
            </a:r>
            <a:r>
              <a:rPr lang="en-US" dirty="0" err="1"/>
              <a:t>болон</a:t>
            </a:r>
            <a:r>
              <a:rPr lang="en-US" dirty="0"/>
              <a:t> </a:t>
            </a:r>
            <a:r>
              <a:rPr lang="en-US" dirty="0" err="1"/>
              <a:t>интеграцчилгааг</a:t>
            </a:r>
            <a:r>
              <a:rPr lang="en-US" dirty="0"/>
              <a:t> </a:t>
            </a:r>
            <a:r>
              <a:rPr lang="en-US" dirty="0" err="1"/>
              <a:t>ашиглана</a:t>
            </a:r>
            <a:r>
              <a:rPr lang="en-US" dirty="0"/>
              <a:t> </a:t>
            </a:r>
            <a:r>
              <a:rPr lang="en-US" dirty="0" err="1"/>
              <a:t>уу</a:t>
            </a:r>
            <a:r>
              <a:rPr lang="en-US" dirty="0"/>
              <a:t>: </a:t>
            </a:r>
            <a:r>
              <a:rPr lang="en-US" dirty="0" err="1"/>
              <a:t>Камерын</a:t>
            </a:r>
            <a:r>
              <a:rPr lang="en-US" dirty="0"/>
              <a:t> </a:t>
            </a:r>
            <a:r>
              <a:rPr lang="en-US" dirty="0" err="1"/>
              <a:t>эффект</a:t>
            </a:r>
            <a:r>
              <a:rPr lang="en-US" dirty="0"/>
              <a:t>, </a:t>
            </a:r>
            <a:r>
              <a:rPr lang="en-US" dirty="0" err="1"/>
              <a:t>хөгжмийн</a:t>
            </a:r>
            <a:r>
              <a:rPr lang="en-US" dirty="0"/>
              <a:t> </a:t>
            </a:r>
            <a:r>
              <a:rPr lang="en-US" dirty="0" err="1"/>
              <a:t>сан</a:t>
            </a:r>
            <a:r>
              <a:rPr lang="en-US" dirty="0"/>
              <a:t>, API </a:t>
            </a:r>
            <a:r>
              <a:rPr lang="en-US" dirty="0" err="1"/>
              <a:t>хандалт</a:t>
            </a:r>
            <a:r>
              <a:rPr lang="en-US" dirty="0"/>
              <a:t> </a:t>
            </a:r>
            <a:r>
              <a:rPr lang="en-US" dirty="0" err="1"/>
              <a:t>зэрэг</a:t>
            </a:r>
            <a:r>
              <a:rPr lang="en-US" dirty="0"/>
              <a:t> </a:t>
            </a:r>
            <a:r>
              <a:rPr lang="en-US" dirty="0" err="1"/>
              <a:t>TikTok-ийн</a:t>
            </a:r>
            <a:r>
              <a:rPr lang="en-US" dirty="0"/>
              <a:t> </a:t>
            </a:r>
            <a:r>
              <a:rPr lang="en-US" dirty="0" err="1"/>
              <a:t>суулгасан</a:t>
            </a:r>
            <a:r>
              <a:rPr lang="en-US" dirty="0"/>
              <a:t> </a:t>
            </a:r>
            <a:r>
              <a:rPr lang="en-US" dirty="0" err="1"/>
              <a:t>хэрэгслүүдийг</a:t>
            </a:r>
            <a:r>
              <a:rPr lang="en-US" dirty="0"/>
              <a:t> </a:t>
            </a:r>
            <a:r>
              <a:rPr lang="en-US" dirty="0" err="1"/>
              <a:t>ашиглан</a:t>
            </a:r>
            <a:r>
              <a:rPr lang="en-US" dirty="0"/>
              <a:t> </a:t>
            </a:r>
            <a:r>
              <a:rPr lang="en-US" dirty="0" err="1"/>
              <a:t>өөрийн</a:t>
            </a:r>
            <a:r>
              <a:rPr lang="en-US" dirty="0"/>
              <a:t> </a:t>
            </a:r>
            <a:r>
              <a:rPr lang="en-US" dirty="0" err="1"/>
              <a:t>апп-ын</a:t>
            </a:r>
            <a:r>
              <a:rPr lang="en-US" dirty="0"/>
              <a:t> </a:t>
            </a:r>
            <a:r>
              <a:rPr lang="en-US" dirty="0" err="1"/>
              <a:t>үйл</a:t>
            </a:r>
            <a:r>
              <a:rPr lang="en-US" dirty="0"/>
              <a:t> </a:t>
            </a:r>
            <a:r>
              <a:rPr lang="en-US" dirty="0" err="1"/>
              <a:t>ажиллагаа</a:t>
            </a:r>
            <a:r>
              <a:rPr lang="en-US" dirty="0"/>
              <a:t> </a:t>
            </a:r>
            <a:r>
              <a:rPr lang="en-US" dirty="0" err="1"/>
              <a:t>болон</a:t>
            </a:r>
            <a:r>
              <a:rPr lang="en-US" dirty="0"/>
              <a:t>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туршлагыг</a:t>
            </a:r>
            <a:r>
              <a:rPr lang="en-US" dirty="0"/>
              <a:t> </a:t>
            </a:r>
            <a:r>
              <a:rPr lang="en-US" dirty="0" err="1"/>
              <a:t>сайжруулаарай.Хөдөлгөөнт</a:t>
            </a:r>
            <a:r>
              <a:rPr lang="en-US" dirty="0"/>
              <a:t> </a:t>
            </a:r>
            <a:r>
              <a:rPr lang="en-US" dirty="0" err="1"/>
              <a:t>төхөөрөмжөөс</a:t>
            </a:r>
            <a:r>
              <a:rPr lang="en-US" dirty="0"/>
              <a:t> </a:t>
            </a:r>
            <a:r>
              <a:rPr lang="en-US" dirty="0" err="1"/>
              <a:t>эхлээд</a:t>
            </a:r>
            <a:r>
              <a:rPr lang="en-US" dirty="0"/>
              <a:t> </a:t>
            </a:r>
            <a:r>
              <a:rPr lang="en-US" dirty="0" err="1"/>
              <a:t>дизайныг</a:t>
            </a:r>
            <a:r>
              <a:rPr lang="en-US" dirty="0"/>
              <a:t> </a:t>
            </a:r>
            <a:r>
              <a:rPr lang="en-US" dirty="0" err="1"/>
              <a:t>эрэмбэлэх</a:t>
            </a:r>
            <a:r>
              <a:rPr lang="en-US" dirty="0"/>
              <a:t>: </a:t>
            </a:r>
            <a:r>
              <a:rPr lang="en-US" dirty="0" err="1"/>
              <a:t>Таны</a:t>
            </a:r>
            <a:r>
              <a:rPr lang="en-US" dirty="0"/>
              <a:t> </a:t>
            </a:r>
            <a:r>
              <a:rPr lang="en-US" dirty="0" err="1"/>
              <a:t>аппликейшн</a:t>
            </a:r>
            <a:r>
              <a:rPr lang="en-US" dirty="0"/>
              <a:t> </a:t>
            </a:r>
            <a:r>
              <a:rPr lang="en-US" dirty="0" err="1"/>
              <a:t>нь</a:t>
            </a:r>
            <a:r>
              <a:rPr lang="en-US" dirty="0"/>
              <a:t> </a:t>
            </a:r>
            <a:r>
              <a:rPr lang="en-US" dirty="0" err="1"/>
              <a:t>хөдөлгөөнт</a:t>
            </a:r>
            <a:r>
              <a:rPr lang="en-US" dirty="0"/>
              <a:t> </a:t>
            </a:r>
            <a:r>
              <a:rPr lang="en-US" dirty="0" err="1"/>
              <a:t>төхөөрөмжид</a:t>
            </a:r>
            <a:r>
              <a:rPr lang="en-US" dirty="0"/>
              <a:t> </a:t>
            </a:r>
            <a:r>
              <a:rPr lang="en-US" dirty="0" err="1"/>
              <a:t>тохирсон</a:t>
            </a:r>
            <a:r>
              <a:rPr lang="en-US" dirty="0"/>
              <a:t>, </a:t>
            </a:r>
            <a:r>
              <a:rPr lang="en-US" dirty="0" err="1"/>
              <a:t>мэдрэгчтэй</a:t>
            </a:r>
            <a:r>
              <a:rPr lang="en-US" dirty="0"/>
              <a:t> </a:t>
            </a:r>
            <a:r>
              <a:rPr lang="en-US" dirty="0" err="1"/>
              <a:t>удирдлагатай</a:t>
            </a:r>
            <a:r>
              <a:rPr lang="en-US" dirty="0"/>
              <a:t> </a:t>
            </a:r>
            <a:r>
              <a:rPr lang="en-US" dirty="0" err="1"/>
              <a:t>ашиглахад</a:t>
            </a:r>
            <a:r>
              <a:rPr lang="en-US" dirty="0"/>
              <a:t> </a:t>
            </a:r>
            <a:r>
              <a:rPr lang="en-US" dirty="0" err="1"/>
              <a:t>хялбар</a:t>
            </a:r>
            <a:r>
              <a:rPr lang="en-US" dirty="0"/>
              <a:t> </a:t>
            </a:r>
            <a:r>
              <a:rPr lang="en-US" dirty="0" err="1"/>
              <a:t>эсэхийг</a:t>
            </a:r>
            <a:r>
              <a:rPr lang="en-US" dirty="0"/>
              <a:t> </a:t>
            </a:r>
            <a:r>
              <a:rPr lang="en-US" dirty="0" err="1"/>
              <a:t>шалгаарай.Турших</a:t>
            </a:r>
            <a:r>
              <a:rPr lang="en-US" dirty="0"/>
              <a:t>, </a:t>
            </a:r>
            <a:r>
              <a:rPr lang="en-US" dirty="0" err="1"/>
              <a:t>давтах</a:t>
            </a:r>
            <a:r>
              <a:rPr lang="en-US" dirty="0"/>
              <a:t>: </a:t>
            </a:r>
            <a:r>
              <a:rPr lang="en-US" dirty="0" err="1"/>
              <a:t>Апп-аа</a:t>
            </a:r>
            <a:r>
              <a:rPr lang="en-US" dirty="0"/>
              <a:t> </a:t>
            </a:r>
            <a:r>
              <a:rPr lang="en-US" dirty="0" err="1"/>
              <a:t>боловсронгуй</a:t>
            </a:r>
            <a:r>
              <a:rPr lang="en-US" dirty="0"/>
              <a:t> </a:t>
            </a:r>
            <a:r>
              <a:rPr lang="en-US" dirty="0" err="1"/>
              <a:t>болгох</a:t>
            </a:r>
            <a:r>
              <a:rPr lang="en-US" dirty="0"/>
              <a:t>, </a:t>
            </a:r>
            <a:r>
              <a:rPr lang="en-US" dirty="0" err="1"/>
              <a:t>асуудлыг</a:t>
            </a:r>
            <a:r>
              <a:rPr lang="en-US" dirty="0"/>
              <a:t> </a:t>
            </a:r>
            <a:r>
              <a:rPr lang="en-US" dirty="0" err="1"/>
              <a:t>тодорхойлох</a:t>
            </a:r>
            <a:r>
              <a:rPr lang="en-US" dirty="0"/>
              <a:t>, </a:t>
            </a:r>
            <a:r>
              <a:rPr lang="en-US" dirty="0" err="1"/>
              <a:t>гүйцэтгэлийг</a:t>
            </a:r>
            <a:r>
              <a:rPr lang="en-US" dirty="0"/>
              <a:t> </a:t>
            </a:r>
            <a:r>
              <a:rPr lang="en-US" dirty="0" err="1"/>
              <a:t>сайжруулахын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санал</a:t>
            </a:r>
            <a:r>
              <a:rPr lang="en-US" dirty="0"/>
              <a:t> </a:t>
            </a:r>
            <a:r>
              <a:rPr lang="en-US" dirty="0" err="1"/>
              <a:t>хүсэлт</a:t>
            </a:r>
            <a:r>
              <a:rPr lang="en-US" dirty="0"/>
              <a:t>, </a:t>
            </a:r>
            <a:r>
              <a:rPr lang="en-US" dirty="0" err="1"/>
              <a:t>аналитик</a:t>
            </a:r>
            <a:r>
              <a:rPr lang="en-US" dirty="0"/>
              <a:t> </a:t>
            </a:r>
            <a:r>
              <a:rPr lang="en-US" dirty="0" err="1"/>
              <a:t>өгөгдлийг</a:t>
            </a:r>
            <a:r>
              <a:rPr lang="en-US" dirty="0"/>
              <a:t> </a:t>
            </a:r>
            <a:r>
              <a:rPr lang="en-US" dirty="0" err="1"/>
              <a:t>тогтмол</a:t>
            </a:r>
            <a:r>
              <a:rPr lang="en-US" dirty="0"/>
              <a:t> </a:t>
            </a:r>
            <a:r>
              <a:rPr lang="en-US" dirty="0" err="1"/>
              <a:t>цуглуул.Сурталчилгаа</a:t>
            </a:r>
            <a:r>
              <a:rPr lang="en-US" dirty="0"/>
              <a:t> </a:t>
            </a:r>
            <a:r>
              <a:rPr lang="en-US" dirty="0" err="1"/>
              <a:t>ба</a:t>
            </a:r>
            <a:r>
              <a:rPr lang="en-US" dirty="0"/>
              <a:t> </a:t>
            </a:r>
            <a:r>
              <a:rPr lang="en-US" dirty="0" err="1"/>
              <a:t>маркетинг:Органик</a:t>
            </a:r>
            <a:r>
              <a:rPr lang="en-US" dirty="0"/>
              <a:t> </a:t>
            </a:r>
            <a:r>
              <a:rPr lang="en-US" dirty="0" err="1"/>
              <a:t>хүртээмж</a:t>
            </a:r>
            <a:r>
              <a:rPr lang="en-US" dirty="0"/>
              <a:t>: </a:t>
            </a:r>
            <a:r>
              <a:rPr lang="en-US" dirty="0" err="1"/>
              <a:t>Холбогдох</a:t>
            </a:r>
            <a:r>
              <a:rPr lang="en-US" dirty="0"/>
              <a:t> hashtag-</a:t>
            </a:r>
            <a:r>
              <a:rPr lang="en-US" dirty="0" err="1"/>
              <a:t>уудыг</a:t>
            </a:r>
            <a:r>
              <a:rPr lang="en-US" dirty="0"/>
              <a:t> </a:t>
            </a:r>
            <a:r>
              <a:rPr lang="en-US" dirty="0" err="1"/>
              <a:t>ашиглаж</a:t>
            </a:r>
            <a:r>
              <a:rPr lang="en-US" dirty="0"/>
              <a:t>, </a:t>
            </a:r>
            <a:r>
              <a:rPr lang="en-US" dirty="0" err="1"/>
              <a:t>сорилтод</a:t>
            </a:r>
            <a:r>
              <a:rPr lang="en-US" dirty="0"/>
              <a:t> </a:t>
            </a:r>
            <a:r>
              <a:rPr lang="en-US" dirty="0" err="1"/>
              <a:t>оролцож</a:t>
            </a:r>
            <a:r>
              <a:rPr lang="en-US" dirty="0"/>
              <a:t>,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нийттэй</a:t>
            </a:r>
            <a:r>
              <a:rPr lang="en-US" dirty="0"/>
              <a:t> </a:t>
            </a:r>
            <a:r>
              <a:rPr lang="en-US" dirty="0" err="1"/>
              <a:t>органик</a:t>
            </a:r>
            <a:r>
              <a:rPr lang="en-US" dirty="0"/>
              <a:t> </a:t>
            </a:r>
            <a:r>
              <a:rPr lang="en-US" dirty="0" err="1"/>
              <a:t>байдлаар</a:t>
            </a:r>
            <a:r>
              <a:rPr lang="en-US" dirty="0"/>
              <a:t> </a:t>
            </a:r>
            <a:r>
              <a:rPr lang="en-US" dirty="0" err="1"/>
              <a:t>оролцож</a:t>
            </a:r>
            <a:r>
              <a:rPr lang="en-US" dirty="0"/>
              <a:t>, </a:t>
            </a:r>
            <a:r>
              <a:rPr lang="en-US" dirty="0" err="1"/>
              <a:t>татан</a:t>
            </a:r>
            <a:r>
              <a:rPr lang="en-US" dirty="0"/>
              <a:t> </a:t>
            </a:r>
            <a:r>
              <a:rPr lang="en-US" dirty="0" err="1"/>
              <a:t>оролцоорой.TikTok</a:t>
            </a:r>
            <a:r>
              <a:rPr lang="en-US" dirty="0"/>
              <a:t> </a:t>
            </a:r>
            <a:r>
              <a:rPr lang="en-US" dirty="0" err="1"/>
              <a:t>зар</a:t>
            </a:r>
            <a:r>
              <a:rPr lang="en-US" dirty="0"/>
              <a:t>: </a:t>
            </a:r>
            <a:r>
              <a:rPr lang="en-US" dirty="0" err="1"/>
              <a:t>Тодорхой</a:t>
            </a:r>
            <a:r>
              <a:rPr lang="en-US" dirty="0"/>
              <a:t> </a:t>
            </a:r>
            <a:r>
              <a:rPr lang="en-US" dirty="0" err="1"/>
              <a:t>хүн</a:t>
            </a:r>
            <a:r>
              <a:rPr lang="en-US" dirty="0"/>
              <a:t> </a:t>
            </a:r>
            <a:r>
              <a:rPr lang="en-US" dirty="0" err="1"/>
              <a:t>ам</a:t>
            </a:r>
            <a:r>
              <a:rPr lang="en-US" dirty="0"/>
              <a:t> </a:t>
            </a:r>
            <a:r>
              <a:rPr lang="en-US" dirty="0" err="1"/>
              <a:t>зүй</a:t>
            </a:r>
            <a:r>
              <a:rPr lang="en-US" dirty="0"/>
              <a:t>, </a:t>
            </a:r>
            <a:r>
              <a:rPr lang="en-US" dirty="0" err="1"/>
              <a:t>сонирхолд</a:t>
            </a:r>
            <a:r>
              <a:rPr lang="en-US" dirty="0"/>
              <a:t> </a:t>
            </a:r>
            <a:r>
              <a:rPr lang="en-US" dirty="0" err="1"/>
              <a:t>хүрэхийн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платформ</a:t>
            </a:r>
            <a:r>
              <a:rPr lang="en-US" dirty="0"/>
              <a:t> </a:t>
            </a:r>
            <a:r>
              <a:rPr lang="en-US" dirty="0" err="1"/>
              <a:t>дээр</a:t>
            </a:r>
            <a:r>
              <a:rPr lang="en-US" dirty="0"/>
              <a:t> </a:t>
            </a:r>
            <a:r>
              <a:rPr lang="en-US" dirty="0" err="1"/>
              <a:t>зорилтот</a:t>
            </a:r>
            <a:r>
              <a:rPr lang="en-US" dirty="0"/>
              <a:t> </a:t>
            </a:r>
            <a:r>
              <a:rPr lang="en-US" dirty="0" err="1"/>
              <a:t>сурталчилгааны</a:t>
            </a:r>
            <a:r>
              <a:rPr lang="en-US" dirty="0"/>
              <a:t> </a:t>
            </a:r>
            <a:r>
              <a:rPr lang="en-US" dirty="0" err="1"/>
              <a:t>кампанит</a:t>
            </a:r>
            <a:r>
              <a:rPr lang="en-US" dirty="0"/>
              <a:t> </a:t>
            </a:r>
            <a:r>
              <a:rPr lang="en-US" dirty="0" err="1"/>
              <a:t>ажил</a:t>
            </a:r>
            <a:r>
              <a:rPr lang="en-US" dirty="0"/>
              <a:t> </a:t>
            </a:r>
            <a:r>
              <a:rPr lang="en-US" dirty="0" err="1"/>
              <a:t>явуул.Хөндлөн</a:t>
            </a:r>
            <a:r>
              <a:rPr lang="en-US" dirty="0"/>
              <a:t> </a:t>
            </a:r>
            <a:r>
              <a:rPr lang="en-US" dirty="0" err="1"/>
              <a:t>сурталчилгаа</a:t>
            </a:r>
            <a:r>
              <a:rPr lang="en-US" dirty="0"/>
              <a:t>: </a:t>
            </a:r>
            <a:r>
              <a:rPr lang="en-US" dirty="0" err="1"/>
              <a:t>Хэрэв</a:t>
            </a:r>
            <a:r>
              <a:rPr lang="en-US" dirty="0"/>
              <a:t> </a:t>
            </a:r>
            <a:r>
              <a:rPr lang="en-US" dirty="0" err="1"/>
              <a:t>танд</a:t>
            </a:r>
            <a:r>
              <a:rPr lang="en-US" dirty="0"/>
              <a:t> </a:t>
            </a:r>
            <a:r>
              <a:rPr lang="en-US" dirty="0" err="1"/>
              <a:t>одоо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програмууд</a:t>
            </a:r>
            <a:r>
              <a:rPr lang="en-US" dirty="0"/>
              <a:t> </a:t>
            </a:r>
            <a:r>
              <a:rPr lang="en-US" dirty="0" err="1"/>
              <a:t>эсвэл</a:t>
            </a:r>
            <a:r>
              <a:rPr lang="en-US" dirty="0"/>
              <a:t>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нийтийн</a:t>
            </a:r>
            <a:r>
              <a:rPr lang="en-US" dirty="0"/>
              <a:t> </a:t>
            </a:r>
            <a:r>
              <a:rPr lang="en-US" dirty="0" err="1"/>
              <a:t>мэдээллийн</a:t>
            </a:r>
            <a:r>
              <a:rPr lang="en-US" dirty="0"/>
              <a:t> </a:t>
            </a:r>
            <a:r>
              <a:rPr lang="en-US" dirty="0" err="1"/>
              <a:t>хэрэгсэл</a:t>
            </a:r>
            <a:r>
              <a:rPr lang="en-US" dirty="0"/>
              <a:t> </a:t>
            </a:r>
            <a:r>
              <a:rPr lang="en-US" dirty="0" err="1"/>
              <a:t>байгаа</a:t>
            </a:r>
            <a:r>
              <a:rPr lang="en-US" dirty="0"/>
              <a:t> </a:t>
            </a:r>
            <a:r>
              <a:rPr lang="en-US" dirty="0" err="1"/>
              <a:t>бол</a:t>
            </a:r>
            <a:r>
              <a:rPr lang="en-US" dirty="0"/>
              <a:t> </a:t>
            </a:r>
            <a:r>
              <a:rPr lang="en-US" dirty="0" err="1"/>
              <a:t>тэдгээрийг</a:t>
            </a:r>
            <a:r>
              <a:rPr lang="en-US" dirty="0"/>
              <a:t> </a:t>
            </a:r>
            <a:r>
              <a:rPr lang="en-US" dirty="0" err="1"/>
              <a:t>ашиглан</a:t>
            </a:r>
            <a:r>
              <a:rPr lang="en-US" dirty="0"/>
              <a:t> </a:t>
            </a:r>
            <a:r>
              <a:rPr lang="en-US" dirty="0" err="1"/>
              <a:t>шинэ</a:t>
            </a:r>
            <a:r>
              <a:rPr lang="en-US" dirty="0"/>
              <a:t> </a:t>
            </a:r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програмаа</a:t>
            </a:r>
            <a:r>
              <a:rPr lang="en-US" dirty="0"/>
              <a:t> </a:t>
            </a:r>
            <a:r>
              <a:rPr lang="en-US" dirty="0" err="1"/>
              <a:t>сурталчлаарай.Influencer</a:t>
            </a:r>
            <a:r>
              <a:rPr lang="en-US" dirty="0"/>
              <a:t> marketing: </a:t>
            </a:r>
            <a:r>
              <a:rPr lang="en-US" dirty="0" err="1"/>
              <a:t>Холбогдох</a:t>
            </a:r>
            <a:r>
              <a:rPr lang="en-US" dirty="0"/>
              <a:t> </a:t>
            </a:r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бүтээгчидтэй</a:t>
            </a:r>
            <a:r>
              <a:rPr lang="en-US" dirty="0"/>
              <a:t> </a:t>
            </a:r>
            <a:r>
              <a:rPr lang="en-US" dirty="0" err="1"/>
              <a:t>хамтран</a:t>
            </a:r>
            <a:r>
              <a:rPr lang="en-US" dirty="0"/>
              <a:t> </a:t>
            </a:r>
            <a:r>
              <a:rPr lang="en-US" dirty="0" err="1"/>
              <a:t>өөрийн</a:t>
            </a:r>
            <a:r>
              <a:rPr lang="en-US" dirty="0"/>
              <a:t> </a:t>
            </a:r>
            <a:r>
              <a:rPr lang="en-US" dirty="0" err="1"/>
              <a:t>аппликейшнийг</a:t>
            </a:r>
            <a:r>
              <a:rPr lang="en-US" dirty="0"/>
              <a:t> </a:t>
            </a:r>
            <a:r>
              <a:rPr lang="en-US" dirty="0" err="1"/>
              <a:t>контент</a:t>
            </a:r>
            <a:r>
              <a:rPr lang="en-US" dirty="0"/>
              <a:t> </a:t>
            </a:r>
            <a:r>
              <a:rPr lang="en-US" dirty="0" err="1"/>
              <a:t>дээрээ</a:t>
            </a:r>
            <a:r>
              <a:rPr lang="en-US" dirty="0"/>
              <a:t> </a:t>
            </a:r>
            <a:r>
              <a:rPr lang="en-US" dirty="0" err="1"/>
              <a:t>харуулж</a:t>
            </a:r>
            <a:r>
              <a:rPr lang="en-US" dirty="0"/>
              <a:t>, </a:t>
            </a:r>
            <a:r>
              <a:rPr lang="en-US" dirty="0" err="1"/>
              <a:t>үзэгчдэдээ</a:t>
            </a:r>
            <a:r>
              <a:rPr lang="en-US" dirty="0"/>
              <a:t> </a:t>
            </a:r>
            <a:r>
              <a:rPr lang="en-US" dirty="0" err="1"/>
              <a:t>хүргээрэй.Нэмэлт</a:t>
            </a:r>
            <a:r>
              <a:rPr lang="en-US" dirty="0"/>
              <a:t> </a:t>
            </a:r>
            <a:r>
              <a:rPr lang="en-US" dirty="0" err="1"/>
              <a:t>зөвлөмжүүд:Шинэчлэгдэж</a:t>
            </a:r>
            <a:r>
              <a:rPr lang="en-US" dirty="0"/>
              <a:t> </a:t>
            </a:r>
            <a:r>
              <a:rPr lang="en-US" dirty="0" err="1"/>
              <a:t>байгаарай</a:t>
            </a:r>
            <a:r>
              <a:rPr lang="en-US" dirty="0"/>
              <a:t>: </a:t>
            </a:r>
            <a:r>
              <a:rPr lang="en-US" dirty="0" err="1"/>
              <a:t>ТикТок</a:t>
            </a:r>
            <a:r>
              <a:rPr lang="en-US" dirty="0"/>
              <a:t> </a:t>
            </a:r>
            <a:r>
              <a:rPr lang="en-US" dirty="0" err="1"/>
              <a:t>дээрх</a:t>
            </a:r>
            <a:r>
              <a:rPr lang="en-US" dirty="0"/>
              <a:t> </a:t>
            </a:r>
            <a:r>
              <a:rPr lang="en-US" dirty="0" err="1"/>
              <a:t>шинэчлэгдсэн</a:t>
            </a:r>
            <a:r>
              <a:rPr lang="en-US" dirty="0"/>
              <a:t> </a:t>
            </a:r>
            <a:r>
              <a:rPr lang="en-US" dirty="0" err="1"/>
              <a:t>чиг</a:t>
            </a:r>
            <a:r>
              <a:rPr lang="en-US" dirty="0"/>
              <a:t> </a:t>
            </a:r>
            <a:r>
              <a:rPr lang="en-US" dirty="0" err="1"/>
              <a:t>хандлага</a:t>
            </a:r>
            <a:r>
              <a:rPr lang="en-US" dirty="0"/>
              <a:t>, </a:t>
            </a:r>
            <a:r>
              <a:rPr lang="en-US" dirty="0" err="1"/>
              <a:t>онцлог</a:t>
            </a:r>
            <a:r>
              <a:rPr lang="en-US" dirty="0"/>
              <a:t>,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тохиргоог</a:t>
            </a:r>
            <a:r>
              <a:rPr lang="en-US" dirty="0"/>
              <a:t> </a:t>
            </a:r>
            <a:r>
              <a:rPr lang="en-US" dirty="0" err="1"/>
              <a:t>хянаж</a:t>
            </a:r>
            <a:r>
              <a:rPr lang="en-US" dirty="0"/>
              <a:t>, </a:t>
            </a:r>
            <a:r>
              <a:rPr lang="en-US" dirty="0" err="1"/>
              <a:t>арга</a:t>
            </a:r>
            <a:r>
              <a:rPr lang="en-US" dirty="0"/>
              <a:t> </a:t>
            </a:r>
            <a:r>
              <a:rPr lang="en-US" dirty="0" err="1"/>
              <a:t>барилаа</a:t>
            </a:r>
            <a:r>
              <a:rPr lang="en-US" dirty="0"/>
              <a:t> </a:t>
            </a:r>
            <a:r>
              <a:rPr lang="en-US" dirty="0" err="1"/>
              <a:t>тохируулаарай.Санал</a:t>
            </a:r>
            <a:r>
              <a:rPr lang="en-US" dirty="0"/>
              <a:t> </a:t>
            </a:r>
            <a:r>
              <a:rPr lang="en-US" dirty="0" err="1"/>
              <a:t>болгож</a:t>
            </a:r>
            <a:r>
              <a:rPr lang="en-US" dirty="0"/>
              <a:t> </a:t>
            </a:r>
            <a:r>
              <a:rPr lang="en-US" dirty="0" err="1"/>
              <a:t>буй</a:t>
            </a:r>
            <a:r>
              <a:rPr lang="en-US" dirty="0"/>
              <a:t> </a:t>
            </a:r>
            <a:r>
              <a:rPr lang="en-US" dirty="0" err="1"/>
              <a:t>үнэ</a:t>
            </a:r>
            <a:r>
              <a:rPr lang="en-US" dirty="0"/>
              <a:t> </a:t>
            </a:r>
            <a:r>
              <a:rPr lang="en-US" dirty="0" err="1"/>
              <a:t>цэнэ</a:t>
            </a:r>
            <a:r>
              <a:rPr lang="en-US" dirty="0"/>
              <a:t>: </a:t>
            </a:r>
            <a:r>
              <a:rPr lang="en-US" dirty="0" err="1"/>
              <a:t>Таны</a:t>
            </a:r>
            <a:r>
              <a:rPr lang="en-US" dirty="0"/>
              <a:t> </a:t>
            </a:r>
            <a:r>
              <a:rPr lang="en-US" dirty="0" err="1"/>
              <a:t>апп</a:t>
            </a:r>
            <a:r>
              <a:rPr lang="en-US" dirty="0"/>
              <a:t> </a:t>
            </a:r>
            <a:r>
              <a:rPr lang="en-US" dirty="0" err="1"/>
              <a:t>нь</a:t>
            </a:r>
            <a:r>
              <a:rPr lang="en-US" dirty="0"/>
              <a:t> </a:t>
            </a:r>
            <a:r>
              <a:rPr lang="en-US" dirty="0" err="1"/>
              <a:t>платформ</a:t>
            </a:r>
            <a:r>
              <a:rPr lang="en-US" dirty="0"/>
              <a:t> </a:t>
            </a:r>
            <a:r>
              <a:rPr lang="en-US" dirty="0" err="1"/>
              <a:t>дээр</a:t>
            </a:r>
            <a:r>
              <a:rPr lang="en-US" dirty="0"/>
              <a:t> </a:t>
            </a:r>
            <a:r>
              <a:rPr lang="en-US" dirty="0" err="1"/>
              <a:t>байхаас</a:t>
            </a:r>
            <a:r>
              <a:rPr lang="en-US" dirty="0"/>
              <a:t> </a:t>
            </a:r>
            <a:r>
              <a:rPr lang="en-US" dirty="0" err="1"/>
              <a:t>гадна</a:t>
            </a:r>
            <a:r>
              <a:rPr lang="en-US" dirty="0"/>
              <a:t> </a:t>
            </a:r>
            <a:r>
              <a:rPr lang="en-US" dirty="0" err="1"/>
              <a:t>хэрэглэгчдэд</a:t>
            </a:r>
            <a:r>
              <a:rPr lang="en-US" dirty="0"/>
              <a:t> </a:t>
            </a:r>
            <a:r>
              <a:rPr lang="en-US" dirty="0" err="1"/>
              <a:t>жинхэнэ</a:t>
            </a:r>
            <a:r>
              <a:rPr lang="en-US" dirty="0"/>
              <a:t> </a:t>
            </a:r>
            <a:r>
              <a:rPr lang="en-US" dirty="0" err="1"/>
              <a:t>үнэ</a:t>
            </a:r>
            <a:r>
              <a:rPr lang="en-US" dirty="0"/>
              <a:t> </a:t>
            </a:r>
            <a:r>
              <a:rPr lang="en-US" dirty="0" err="1"/>
              <a:t>цэнэ</a:t>
            </a:r>
            <a:r>
              <a:rPr lang="en-US" dirty="0"/>
              <a:t>, </a:t>
            </a:r>
            <a:r>
              <a:rPr lang="en-US" dirty="0" err="1"/>
              <a:t>зугаа</a:t>
            </a:r>
            <a:r>
              <a:rPr lang="en-US" dirty="0"/>
              <a:t> </a:t>
            </a:r>
            <a:r>
              <a:rPr lang="en-US" dirty="0" err="1"/>
              <a:t>цэнгэл</a:t>
            </a:r>
            <a:r>
              <a:rPr lang="en-US" dirty="0"/>
              <a:t> </a:t>
            </a:r>
            <a:r>
              <a:rPr lang="en-US" dirty="0" err="1"/>
              <a:t>өгдөг</a:t>
            </a:r>
            <a:r>
              <a:rPr lang="en-US" dirty="0"/>
              <a:t> </a:t>
            </a:r>
            <a:r>
              <a:rPr lang="en-US" dirty="0" err="1"/>
              <a:t>эсэхийг</a:t>
            </a:r>
            <a:r>
              <a:rPr lang="en-US" dirty="0"/>
              <a:t> </a:t>
            </a:r>
            <a:r>
              <a:rPr lang="en-US" dirty="0" err="1"/>
              <a:t>шалгаарай.Нийгэмлэг</a:t>
            </a:r>
            <a:r>
              <a:rPr lang="en-US" dirty="0"/>
              <a:t> </a:t>
            </a:r>
            <a:r>
              <a:rPr lang="en-US" dirty="0" err="1"/>
              <a:t>үүсгэ</a:t>
            </a:r>
            <a:r>
              <a:rPr lang="en-US" dirty="0"/>
              <a:t>: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харилцан</a:t>
            </a:r>
            <a:r>
              <a:rPr lang="en-US" dirty="0"/>
              <a:t> </a:t>
            </a:r>
            <a:r>
              <a:rPr lang="en-US" dirty="0" err="1"/>
              <a:t>үйлчлэлийг</a:t>
            </a:r>
            <a:r>
              <a:rPr lang="en-US" dirty="0"/>
              <a:t> </a:t>
            </a:r>
            <a:r>
              <a:rPr lang="en-US" dirty="0" err="1"/>
              <a:t>дэмжих</a:t>
            </a:r>
            <a:r>
              <a:rPr lang="en-US" dirty="0"/>
              <a:t>, </a:t>
            </a:r>
            <a:r>
              <a:rPr lang="en-US" dirty="0" err="1"/>
              <a:t>санал</a:t>
            </a:r>
            <a:r>
              <a:rPr lang="en-US" dirty="0"/>
              <a:t> </a:t>
            </a:r>
            <a:r>
              <a:rPr lang="en-US" dirty="0" err="1"/>
              <a:t>хүсэлтэд</a:t>
            </a:r>
            <a:r>
              <a:rPr lang="en-US" dirty="0"/>
              <a:t> </a:t>
            </a:r>
            <a:r>
              <a:rPr lang="en-US" dirty="0" err="1"/>
              <a:t>хариу</a:t>
            </a:r>
            <a:r>
              <a:rPr lang="en-US" dirty="0"/>
              <a:t> </a:t>
            </a:r>
            <a:r>
              <a:rPr lang="en-US" dirty="0" err="1"/>
              <a:t>өгөх</a:t>
            </a:r>
            <a:r>
              <a:rPr lang="en-US" dirty="0"/>
              <a:t>, </a:t>
            </a:r>
            <a:r>
              <a:rPr lang="en-US" dirty="0" err="1"/>
              <a:t>арга</a:t>
            </a:r>
            <a:r>
              <a:rPr lang="en-US" dirty="0"/>
              <a:t> </a:t>
            </a:r>
            <a:r>
              <a:rPr lang="en-US" dirty="0" err="1"/>
              <a:t>хэмжээ</a:t>
            </a:r>
            <a:r>
              <a:rPr lang="en-US" dirty="0"/>
              <a:t>, </a:t>
            </a:r>
            <a:r>
              <a:rPr lang="en-US" dirty="0" err="1"/>
              <a:t>сорилтыг</a:t>
            </a:r>
            <a:r>
              <a:rPr lang="en-US" dirty="0"/>
              <a:t> </a:t>
            </a:r>
            <a:r>
              <a:rPr lang="en-US" dirty="0" err="1"/>
              <a:t>зохион</a:t>
            </a:r>
            <a:r>
              <a:rPr lang="en-US" dirty="0"/>
              <a:t> </a:t>
            </a:r>
            <a:r>
              <a:rPr lang="en-US" dirty="0" err="1"/>
              <a:t>байгуулах</a:t>
            </a:r>
            <a:r>
              <a:rPr lang="en-US" dirty="0"/>
              <a:t> </a:t>
            </a:r>
            <a:r>
              <a:rPr lang="en-US" dirty="0" err="1"/>
              <a:t>замаар</a:t>
            </a:r>
            <a:r>
              <a:rPr lang="en-US" dirty="0"/>
              <a:t> </a:t>
            </a:r>
            <a:r>
              <a:rPr lang="en-US" dirty="0" err="1"/>
              <a:t>өөрийн</a:t>
            </a:r>
            <a:r>
              <a:rPr lang="en-US" dirty="0"/>
              <a:t> </a:t>
            </a:r>
            <a:r>
              <a:rPr lang="en-US" dirty="0" err="1"/>
              <a:t>апп-ын</a:t>
            </a:r>
            <a:r>
              <a:rPr lang="en-US" dirty="0"/>
              <a:t> </a:t>
            </a:r>
            <a:r>
              <a:rPr lang="en-US" dirty="0" err="1"/>
              <a:t>эргэн</a:t>
            </a:r>
            <a:r>
              <a:rPr lang="en-US" dirty="0"/>
              <a:t> </a:t>
            </a:r>
            <a:r>
              <a:rPr lang="en-US" dirty="0" err="1"/>
              <a:t>тойронд</a:t>
            </a:r>
            <a:r>
              <a:rPr lang="en-US" dirty="0"/>
              <a:t>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нийтийг</a:t>
            </a:r>
            <a:r>
              <a:rPr lang="en-US" dirty="0"/>
              <a:t> </a:t>
            </a:r>
            <a:r>
              <a:rPr lang="en-US" dirty="0" err="1"/>
              <a:t>дэмжээрэй.Туршилт</a:t>
            </a:r>
            <a:r>
              <a:rPr lang="en-US" dirty="0"/>
              <a:t> </a:t>
            </a:r>
            <a:r>
              <a:rPr lang="en-US" dirty="0" err="1"/>
              <a:t>хийхээс</a:t>
            </a:r>
            <a:r>
              <a:rPr lang="en-US" dirty="0"/>
              <a:t> </a:t>
            </a:r>
            <a:r>
              <a:rPr lang="en-US" dirty="0" err="1"/>
              <a:t>бүү</a:t>
            </a:r>
            <a:r>
              <a:rPr lang="en-US" dirty="0"/>
              <a:t> </a:t>
            </a:r>
            <a:r>
              <a:rPr lang="en-US" dirty="0" err="1"/>
              <a:t>ай</a:t>
            </a:r>
            <a:r>
              <a:rPr lang="en-US" dirty="0"/>
              <a:t>: </a:t>
            </a:r>
            <a:r>
              <a:rPr lang="en-US" dirty="0" err="1"/>
              <a:t>TikTok</a:t>
            </a:r>
            <a:r>
              <a:rPr lang="en-US" dirty="0"/>
              <a:t>-д </a:t>
            </a:r>
            <a:r>
              <a:rPr lang="en-US" dirty="0" err="1"/>
              <a:t>зориулсан</a:t>
            </a:r>
            <a:r>
              <a:rPr lang="en-US" dirty="0"/>
              <a:t> </a:t>
            </a:r>
            <a:r>
              <a:rPr lang="en-US" dirty="0" err="1"/>
              <a:t>програм</a:t>
            </a:r>
            <a:r>
              <a:rPr lang="en-US" dirty="0"/>
              <a:t> </a:t>
            </a:r>
            <a:r>
              <a:rPr lang="en-US" dirty="0" err="1"/>
              <a:t>хөгжүүлэх</a:t>
            </a:r>
            <a:r>
              <a:rPr lang="en-US" dirty="0"/>
              <a:t> </a:t>
            </a:r>
            <a:r>
              <a:rPr lang="en-US" dirty="0" err="1"/>
              <a:t>үйл</a:t>
            </a:r>
            <a:r>
              <a:rPr lang="en-US" dirty="0"/>
              <a:t> </a:t>
            </a:r>
            <a:r>
              <a:rPr lang="en-US" dirty="0" err="1"/>
              <a:t>явцыг</a:t>
            </a:r>
            <a:r>
              <a:rPr lang="en-US" dirty="0"/>
              <a:t> </a:t>
            </a:r>
            <a:r>
              <a:rPr lang="en-US" dirty="0" err="1"/>
              <a:t>сайжруулахын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өөр</a:t>
            </a:r>
            <a:r>
              <a:rPr lang="en-US" dirty="0"/>
              <a:t> </a:t>
            </a:r>
            <a:r>
              <a:rPr lang="en-US" dirty="0" err="1"/>
              <a:t>өөр</a:t>
            </a:r>
            <a:r>
              <a:rPr lang="en-US" dirty="0"/>
              <a:t> </a:t>
            </a:r>
            <a:r>
              <a:rPr lang="en-US" dirty="0" err="1"/>
              <a:t>санаануудыг</a:t>
            </a:r>
            <a:r>
              <a:rPr lang="en-US" dirty="0"/>
              <a:t> </a:t>
            </a:r>
            <a:r>
              <a:rPr lang="en-US" dirty="0" err="1"/>
              <a:t>туршиж</a:t>
            </a:r>
            <a:r>
              <a:rPr lang="en-US" dirty="0"/>
              <a:t>, </a:t>
            </a:r>
            <a:r>
              <a:rPr lang="en-US" dirty="0" err="1"/>
              <a:t>янз</a:t>
            </a:r>
            <a:r>
              <a:rPr lang="en-US" dirty="0"/>
              <a:t> </a:t>
            </a:r>
            <a:r>
              <a:rPr lang="en-US" dirty="0" err="1"/>
              <a:t>бүрийн</a:t>
            </a:r>
            <a:r>
              <a:rPr lang="en-US" dirty="0"/>
              <a:t> </a:t>
            </a:r>
            <a:r>
              <a:rPr lang="en-US" dirty="0" err="1"/>
              <a:t>арга</a:t>
            </a:r>
            <a:r>
              <a:rPr lang="en-US" dirty="0"/>
              <a:t> </a:t>
            </a:r>
            <a:r>
              <a:rPr lang="en-US" dirty="0" err="1"/>
              <a:t>барилыг</a:t>
            </a:r>
            <a:r>
              <a:rPr lang="en-US" dirty="0"/>
              <a:t> </a:t>
            </a:r>
            <a:r>
              <a:rPr lang="en-US" dirty="0" err="1"/>
              <a:t>туршиж</a:t>
            </a:r>
            <a:r>
              <a:rPr lang="en-US" dirty="0"/>
              <a:t>, </a:t>
            </a:r>
            <a:r>
              <a:rPr lang="en-US" dirty="0" err="1"/>
              <a:t>туршлагаасаа</a:t>
            </a:r>
            <a:r>
              <a:rPr lang="en-US" dirty="0"/>
              <a:t> </a:t>
            </a:r>
            <a:r>
              <a:rPr lang="en-US" dirty="0" err="1"/>
              <a:t>суралц.TikTok</a:t>
            </a:r>
            <a:r>
              <a:rPr lang="en-US" dirty="0"/>
              <a:t> </a:t>
            </a:r>
            <a:r>
              <a:rPr lang="en-US" dirty="0" err="1"/>
              <a:t>дээр</a:t>
            </a:r>
            <a:r>
              <a:rPr lang="en-US" dirty="0"/>
              <a:t> </a:t>
            </a:r>
            <a:r>
              <a:rPr lang="en-US" dirty="0" err="1"/>
              <a:t>амжилтанд</a:t>
            </a:r>
            <a:r>
              <a:rPr lang="en-US" dirty="0"/>
              <a:t> </a:t>
            </a:r>
            <a:r>
              <a:rPr lang="en-US" dirty="0" err="1"/>
              <a:t>хүрэхийн</a:t>
            </a:r>
            <a:r>
              <a:rPr lang="en-US" dirty="0"/>
              <a:t> </a:t>
            </a:r>
            <a:r>
              <a:rPr lang="en-US" dirty="0" err="1"/>
              <a:t>тулд</a:t>
            </a:r>
            <a:r>
              <a:rPr lang="en-US" dirty="0"/>
              <a:t> </a:t>
            </a:r>
            <a:r>
              <a:rPr lang="en-US" dirty="0" err="1"/>
              <a:t>бүтээлч</a:t>
            </a:r>
            <a:r>
              <a:rPr lang="en-US" dirty="0"/>
              <a:t> </a:t>
            </a:r>
            <a:r>
              <a:rPr lang="en-US" dirty="0" err="1"/>
              <a:t>байдал</a:t>
            </a:r>
            <a:r>
              <a:rPr lang="en-US" dirty="0"/>
              <a:t>, </a:t>
            </a:r>
            <a:r>
              <a:rPr lang="en-US" dirty="0" err="1"/>
              <a:t>дасан</a:t>
            </a:r>
            <a:r>
              <a:rPr lang="en-US" dirty="0"/>
              <a:t> </a:t>
            </a:r>
            <a:r>
              <a:rPr lang="en-US" dirty="0" err="1"/>
              <a:t>зохицох</a:t>
            </a:r>
            <a:r>
              <a:rPr lang="en-US" dirty="0"/>
              <a:t> </a:t>
            </a:r>
            <a:r>
              <a:rPr lang="en-US" dirty="0" err="1"/>
              <a:t>чадвар</a:t>
            </a:r>
            <a:r>
              <a:rPr lang="en-US" dirty="0"/>
              <a:t>, </a:t>
            </a:r>
            <a:r>
              <a:rPr lang="en-US" dirty="0" err="1"/>
              <a:t>стратегийн</a:t>
            </a:r>
            <a:r>
              <a:rPr lang="en-US" dirty="0"/>
              <a:t> </a:t>
            </a:r>
            <a:r>
              <a:rPr lang="en-US" dirty="0" err="1"/>
              <a:t>маркетингийн</a:t>
            </a:r>
            <a:r>
              <a:rPr lang="en-US" dirty="0"/>
              <a:t> </a:t>
            </a:r>
            <a:r>
              <a:rPr lang="en-US" dirty="0" err="1"/>
              <a:t>хослолыг</a:t>
            </a:r>
            <a:r>
              <a:rPr lang="en-US" dirty="0"/>
              <a:t> </a:t>
            </a:r>
            <a:r>
              <a:rPr lang="en-US" dirty="0" err="1"/>
              <a:t>шаарддаг</a:t>
            </a:r>
            <a:r>
              <a:rPr lang="en-US" dirty="0"/>
              <a:t> </a:t>
            </a:r>
            <a:r>
              <a:rPr lang="en-US" dirty="0" err="1"/>
              <a:t>гэдгийг</a:t>
            </a:r>
            <a:r>
              <a:rPr lang="en-US" dirty="0"/>
              <a:t> </a:t>
            </a:r>
            <a:r>
              <a:rPr lang="en-US" dirty="0" err="1"/>
              <a:t>санаарай</a:t>
            </a:r>
            <a:r>
              <a:rPr lang="en-US" dirty="0"/>
              <a:t>. </a:t>
            </a:r>
            <a:r>
              <a:rPr lang="en-US" dirty="0" err="1"/>
              <a:t>Хэрэглэгчийн</a:t>
            </a:r>
            <a:r>
              <a:rPr lang="en-US" dirty="0"/>
              <a:t> </a:t>
            </a:r>
            <a:r>
              <a:rPr lang="en-US" dirty="0" err="1"/>
              <a:t>туршлагад</a:t>
            </a:r>
            <a:r>
              <a:rPr lang="en-US" dirty="0"/>
              <a:t> </a:t>
            </a:r>
            <a:r>
              <a:rPr lang="en-US" dirty="0" err="1"/>
              <a:t>анхаарлаа</a:t>
            </a:r>
            <a:r>
              <a:rPr lang="en-US" dirty="0"/>
              <a:t> </a:t>
            </a:r>
            <a:r>
              <a:rPr lang="en-US" dirty="0" err="1"/>
              <a:t>хандуулж</a:t>
            </a:r>
            <a:r>
              <a:rPr lang="en-US" dirty="0"/>
              <a:t>, </a:t>
            </a:r>
            <a:r>
              <a:rPr lang="en-US" dirty="0" err="1"/>
              <a:t>платформын</a:t>
            </a:r>
            <a:r>
              <a:rPr lang="en-US" dirty="0"/>
              <a:t> </a:t>
            </a:r>
            <a:r>
              <a:rPr lang="en-US" dirty="0" err="1"/>
              <a:t>өвөрмөц</a:t>
            </a:r>
            <a:r>
              <a:rPr lang="en-US" dirty="0"/>
              <a:t> </a:t>
            </a:r>
            <a:r>
              <a:rPr lang="en-US" dirty="0" err="1"/>
              <a:t>онцлогуудыг</a:t>
            </a:r>
            <a:r>
              <a:rPr lang="en-US" dirty="0"/>
              <a:t> </a:t>
            </a:r>
            <a:r>
              <a:rPr lang="en-US" dirty="0" err="1"/>
              <a:t>ашиглаж</a:t>
            </a:r>
            <a:r>
              <a:rPr lang="en-US" dirty="0"/>
              <a:t>, </a:t>
            </a:r>
            <a:r>
              <a:rPr lang="en-US" dirty="0" err="1"/>
              <a:t>олон</a:t>
            </a:r>
            <a:r>
              <a:rPr lang="en-US" dirty="0"/>
              <a:t> </a:t>
            </a:r>
            <a:r>
              <a:rPr lang="en-US" dirty="0" err="1"/>
              <a:t>нийттэй</a:t>
            </a:r>
            <a:r>
              <a:rPr lang="en-US" dirty="0"/>
              <a:t> </a:t>
            </a:r>
            <a:r>
              <a:rPr lang="en-US" dirty="0" err="1"/>
              <a:t>идэвхтэй</a:t>
            </a:r>
            <a:r>
              <a:rPr lang="en-US" dirty="0"/>
              <a:t> </a:t>
            </a:r>
            <a:r>
              <a:rPr lang="en-US" dirty="0" err="1"/>
              <a:t>харьцсанаар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өөрийн</a:t>
            </a:r>
            <a:r>
              <a:rPr lang="en-US" dirty="0"/>
              <a:t> </a:t>
            </a:r>
            <a:r>
              <a:rPr lang="en-US" dirty="0" err="1"/>
              <a:t>апп-ын</a:t>
            </a:r>
            <a:r>
              <a:rPr lang="en-US" dirty="0"/>
              <a:t> </a:t>
            </a:r>
            <a:r>
              <a:rPr lang="en-US" dirty="0" err="1"/>
              <a:t>гаралтыг</a:t>
            </a:r>
            <a:r>
              <a:rPr lang="en-US" dirty="0"/>
              <a:t> </a:t>
            </a:r>
            <a:r>
              <a:rPr lang="en-US" dirty="0" err="1"/>
              <a:t>нэмэгдүүлж</a:t>
            </a:r>
            <a:r>
              <a:rPr lang="en-US" dirty="0"/>
              <a:t>, </a:t>
            </a:r>
            <a:r>
              <a:rPr lang="en-US" dirty="0" err="1"/>
              <a:t>эрч</a:t>
            </a:r>
            <a:r>
              <a:rPr lang="en-US" dirty="0"/>
              <a:t> </a:t>
            </a:r>
            <a:r>
              <a:rPr lang="en-US" dirty="0" err="1"/>
              <a:t>хүчтэй</a:t>
            </a:r>
            <a:r>
              <a:rPr lang="en-US" dirty="0"/>
              <a:t> </a:t>
            </a:r>
            <a:r>
              <a:rPr lang="en-US" dirty="0" err="1"/>
              <a:t>TikTok</a:t>
            </a:r>
            <a:r>
              <a:rPr lang="en-US" dirty="0"/>
              <a:t> </a:t>
            </a:r>
            <a:r>
              <a:rPr lang="en-US" dirty="0" err="1"/>
              <a:t>экосистемд</a:t>
            </a:r>
            <a:r>
              <a:rPr lang="en-US" dirty="0"/>
              <a:t> </a:t>
            </a:r>
            <a:r>
              <a:rPr lang="en-US" dirty="0" err="1"/>
              <a:t>татах</a:t>
            </a:r>
            <a:r>
              <a:rPr lang="en-US" dirty="0"/>
              <a:t> </a:t>
            </a:r>
            <a:r>
              <a:rPr lang="en-US" dirty="0" err="1"/>
              <a:t>боломжтой</a:t>
            </a:r>
            <a:r>
              <a:rPr lang="en-US" dirty="0"/>
              <a:t> </a:t>
            </a:r>
            <a:r>
              <a:rPr lang="en-US" dirty="0" err="1"/>
              <a:t>болно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23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32410</TotalTime>
  <Words>1020</Words>
  <Application>Microsoft Office PowerPoint</Application>
  <PresentationFormat>Widescreen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сошиал ERP систем / SERP / Байгууллагын нэгдсэн чатны схем Ж: Нийслэлийн орон сууцны корпораци ХК  Мэдээлэл технологийн хэлтэс  Орон сууц ашиглалт борлуулалтын хэлтэс  Газрын менежментийн хэлтэс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56</cp:revision>
  <dcterms:created xsi:type="dcterms:W3CDTF">2023-12-25T11:38:28Z</dcterms:created>
  <dcterms:modified xsi:type="dcterms:W3CDTF">2024-03-06T09:14:47Z</dcterms:modified>
</cp:coreProperties>
</file>